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1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7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8.xml" ContentType="application/vnd.openxmlformats-officedocument.theme+xml"/>
  <Override PartName="/ppt/theme/theme19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  <p:sldMasterId id="2147483839" r:id="rId17"/>
  </p:sldMasterIdLst>
  <p:notesMasterIdLst>
    <p:notesMasterId r:id="rId28"/>
  </p:notesMasterIdLst>
  <p:handoutMasterIdLst>
    <p:handoutMasterId r:id="rId29"/>
  </p:handoutMasterIdLst>
  <p:sldIdLst>
    <p:sldId id="1180" r:id="rId18"/>
    <p:sldId id="1181" r:id="rId19"/>
    <p:sldId id="1182" r:id="rId20"/>
    <p:sldId id="1209" r:id="rId21"/>
    <p:sldId id="1208" r:id="rId22"/>
    <p:sldId id="1204" r:id="rId23"/>
    <p:sldId id="1205" r:id="rId24"/>
    <p:sldId id="1206" r:id="rId25"/>
    <p:sldId id="1207" r:id="rId26"/>
    <p:sldId id="1148" r:id="rId2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charset="-122"/>
        <a:cs typeface="华文细黑" panose="02010600040101010101" charset="-122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charset="-122"/>
        <a:cs typeface="华文细黑" panose="02010600040101010101" charset="-122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charset="-122"/>
        <a:cs typeface="华文细黑" panose="02010600040101010101" charset="-122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charset="-122"/>
        <a:cs typeface="华文细黑" panose="02010600040101010101" charset="-122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charset="-122"/>
        <a:cs typeface="华文细黑" panose="02010600040101010101" charset="-122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charset="-122"/>
        <a:cs typeface="华文细黑" panose="02010600040101010101" charset="-122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charset="-122"/>
        <a:cs typeface="华文细黑" panose="02010600040101010101" charset="-122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charset="-122"/>
        <a:cs typeface="华文细黑" panose="02010600040101010101" charset="-122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charset="-122"/>
        <a:cs typeface="华文细黑" panose="02010600040101010101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3859">
          <p15:clr>
            <a:srgbClr val="A4A3A4"/>
          </p15:clr>
        </p15:guide>
        <p15:guide id="2" orient="horz" pos="224">
          <p15:clr>
            <a:srgbClr val="A4A3A4"/>
          </p15:clr>
        </p15:guide>
        <p15:guide id="3" orient="horz" pos="4136">
          <p15:clr>
            <a:srgbClr val="A4A3A4"/>
          </p15:clr>
        </p15:guide>
        <p15:guide id="4" orient="horz" pos="118">
          <p15:clr>
            <a:srgbClr val="A4A3A4"/>
          </p15:clr>
        </p15:guide>
        <p15:guide id="5" pos="5561">
          <p15:clr>
            <a:srgbClr val="A4A3A4"/>
          </p15:clr>
        </p15:guide>
        <p15:guide id="6" pos="2835">
          <p15:clr>
            <a:srgbClr val="A4A3A4"/>
          </p15:clr>
        </p15:guide>
        <p15:guide id="7" pos="28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ngsoft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E65A9"/>
    <a:srgbClr val="080800"/>
    <a:srgbClr val="000099"/>
    <a:srgbClr val="1C1C1C"/>
    <a:srgbClr val="C02500"/>
    <a:srgbClr val="FF6743"/>
    <a:srgbClr val="C0C0C0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6" autoAdjust="0"/>
  </p:normalViewPr>
  <p:slideViewPr>
    <p:cSldViewPr>
      <p:cViewPr varScale="1">
        <p:scale>
          <a:sx n="63" d="100"/>
          <a:sy n="63" d="100"/>
        </p:scale>
        <p:origin x="1596" y="72"/>
      </p:cViewPr>
      <p:guideLst>
        <p:guide orient="horz" pos="3859"/>
        <p:guide orient="horz" pos="224"/>
        <p:guide orient="horz" pos="4136"/>
        <p:guide orient="horz" pos="118"/>
        <p:guide pos="5561"/>
        <p:guide pos="2835"/>
        <p:guide pos="2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commentAuthors" Target="commentAuthor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华文细黑" panose="02010600040101010101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/>
            </a:lvl1pPr>
          </a:lstStyle>
          <a:p>
            <a:fld id="{A82E4EFA-2AE7-AF40-AE78-C1CEA7E48996}" type="datetime1">
              <a:rPr lang="zh-CN" altLang="en-US"/>
              <a:t>2017/11/8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华文细黑" panose="02010600040101010101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A925219F-82AA-714A-8CD4-3CF4CD6B349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 b="0" i="1">
                <a:latin typeface="Arial" panose="020B0604020202020204" pitchFamily="34" charset="0"/>
                <a:ea typeface="华文细黑" panose="02010600040101010101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 b="0" i="1">
                <a:latin typeface="Arial" panose="020B0604020202020204" pitchFamily="34" charset="0"/>
                <a:ea typeface="华文细黑" panose="02010600040101010101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 sz="1200" b="0" i="1">
                <a:latin typeface="Arial" panose="020B0604020202020204" pitchFamily="34" charset="0"/>
                <a:ea typeface="华文细黑" panose="02010600040101010101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 i="1"/>
            </a:lvl1pPr>
          </a:lstStyle>
          <a:p>
            <a:fld id="{BE9B8A5F-BA15-6B4F-AF86-29A0D349BE70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宋体" panose="02010600030101010101" pitchFamily="2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宋体" panose="02010600030101010101" pitchFamily="2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宋体" panose="02010600030101010101" pitchFamily="2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宋体" panose="02010600030101010101" pitchFamily="2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宋体" panose="02010600030101010101" pitchFamily="2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3D38-D624-4725-B261-D83D9D80945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4B604-2D8D-43F7-9608-45B429BABBF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9.jpeg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tags" Target="../tags/tag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2.jpeg"/><Relationship Id="rId5" Type="http://schemas.openxmlformats.org/officeDocument/2006/relationships/slideMaster" Target="../slideMasters/slideMaster17.xml"/><Relationship Id="rId4" Type="http://schemas.openxmlformats.org/officeDocument/2006/relationships/tags" Target="../tags/tag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random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4638" y="188913"/>
            <a:ext cx="2051050" cy="611981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188913"/>
            <a:ext cx="6003925" cy="611981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random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5600" y="192088"/>
            <a:ext cx="2133600" cy="58134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192088"/>
            <a:ext cx="6248400" cy="58134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903CB0-7755-554A-A82B-A22E634A9EEB}" type="datetime1">
              <a:rPr lang="zh-CN" altLang="en-US"/>
              <a:t>2017/11/8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B6FEA4-F69A-A041-8E1F-4D4464C676EE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5600" y="192088"/>
            <a:ext cx="2133600" cy="58134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192088"/>
            <a:ext cx="6248400" cy="58134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903CB0-7755-554A-A82B-A22E634A9EEB}" type="datetime1">
              <a:rPr lang="zh-CN" altLang="en-US"/>
              <a:t>2017/11/8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EAF69E-69B4-574D-A8EF-6DF36C0E1E3B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5600" y="192088"/>
            <a:ext cx="2133600" cy="58134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192088"/>
            <a:ext cx="6248400" cy="58134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903CB0-7755-554A-A82B-A22E634A9EEB}" type="datetime1">
              <a:rPr lang="zh-CN" altLang="en-US"/>
              <a:t>2017/11/8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D1462F-A472-4C4E-A048-7DE61C47478C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5600" y="192088"/>
            <a:ext cx="2133600" cy="58134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192088"/>
            <a:ext cx="6248400" cy="58134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903CB0-7755-554A-A82B-A22E634A9EEB}" type="datetime1">
              <a:rPr lang="zh-CN" altLang="en-US"/>
              <a:t>2017/11/8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368EBB-8BB6-CA4A-B022-27A295BBB7D5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5600" y="192088"/>
            <a:ext cx="2133600" cy="58134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192088"/>
            <a:ext cx="6248400" cy="58134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903CB0-7755-554A-A82B-A22E634A9EEB}" type="datetime1">
              <a:rPr lang="zh-CN" altLang="en-US"/>
              <a:t>2017/11/8</a:t>
            </a:fld>
            <a:endParaRPr lang="zh-CN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874A88-3585-B344-98ED-805B50274BDD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5600" y="192088"/>
            <a:ext cx="2133600" cy="58134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192088"/>
            <a:ext cx="6248400" cy="58134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3" name="Group 5" descr="#wm#_47_01_*Z"/>
          <p:cNvGrpSpPr/>
          <p:nvPr/>
        </p:nvGrpSpPr>
        <p:grpSpPr bwMode="auto">
          <a:xfrm>
            <a:off x="2988000" y="1796254"/>
            <a:ext cx="3168000" cy="1944000"/>
            <a:chOff x="0" y="0"/>
            <a:chExt cx="4194" cy="6804"/>
          </a:xfrm>
        </p:grpSpPr>
        <p:sp>
          <p:nvSpPr>
            <p:cNvPr id="2054" name="Rectangle 6" descr="#wm#_47_01_*Z"/>
            <p:cNvSpPr>
              <a:spLocks noChangeArrowheads="1"/>
            </p:cNvSpPr>
            <p:nvPr/>
          </p:nvSpPr>
          <p:spPr bwMode="auto">
            <a:xfrm>
              <a:off x="0" y="0"/>
              <a:ext cx="4195" cy="6804"/>
            </a:xfrm>
            <a:prstGeom prst="rect">
              <a:avLst/>
            </a:prstGeom>
            <a:solidFill>
              <a:srgbClr val="ECF5F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zh-CN"/>
            </a:p>
          </p:txBody>
        </p:sp>
        <p:sp>
          <p:nvSpPr>
            <p:cNvPr id="2055" name="Rectangle 7" descr="#wm#_47_01_*Z"/>
            <p:cNvSpPr>
              <a:spLocks noChangeArrowheads="1"/>
            </p:cNvSpPr>
            <p:nvPr/>
          </p:nvSpPr>
          <p:spPr bwMode="auto">
            <a:xfrm>
              <a:off x="284" y="284"/>
              <a:ext cx="3628" cy="6236"/>
            </a:xfrm>
            <a:prstGeom prst="rect">
              <a:avLst/>
            </a:prstGeom>
            <a:noFill/>
            <a:ln w="19050" cap="flat" cmpd="sng">
              <a:solidFill>
                <a:srgbClr val="3D2616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CF5FE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zh-CN"/>
            </a:p>
          </p:txBody>
        </p:sp>
      </p:grp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204000" y="2925624"/>
            <a:ext cx="2736000" cy="648000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3D2616"/>
                </a:solidFill>
                <a:sym typeface="Arial" panose="020B0604020202020204" pitchFamily="34" charset="0"/>
              </a:defRPr>
            </a:lvl1pPr>
          </a:lstStyle>
          <a:p>
            <a:pPr lvl="0"/>
            <a:r>
              <a:rPr lang="zh-CN" altLang="zh-CN" noProof="0" dirty="0" smtClean="0">
                <a:sym typeface="Arial" panose="020B0604020202020204" pitchFamily="34" charset="0"/>
              </a:rPr>
              <a:t>单击此处编辑母版副标题样式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3204000" y="2013404"/>
            <a:ext cx="2736000" cy="648000"/>
          </a:xfrm>
        </p:spPr>
        <p:txBody>
          <a:bodyPr/>
          <a:lstStyle>
            <a:lvl1pPr>
              <a:defRPr sz="1800" b="0">
                <a:solidFill>
                  <a:schemeClr val="tx1"/>
                </a:solidFill>
                <a:sym typeface="Arial" panose="020B0604020202020204" pitchFamily="34" charset="0"/>
              </a:defRPr>
            </a:lvl1pPr>
          </a:lstStyle>
          <a:p>
            <a:pPr lvl="0"/>
            <a:r>
              <a:rPr lang="zh-CN" altLang="zh-CN" noProof="0" dirty="0" smtClean="0">
                <a:sym typeface="Arial" panose="020B0604020202020204" pitchFamily="34" charset="0"/>
              </a:rPr>
              <a:t>单击此处编辑母版标题样式</a:t>
            </a:r>
          </a:p>
        </p:txBody>
      </p:sp>
      <p:sp>
        <p:nvSpPr>
          <p:cNvPr id="10" name="Line 6" descr="#wm#_47_01_*Z"/>
          <p:cNvSpPr>
            <a:spLocks noChangeShapeType="1"/>
          </p:cNvSpPr>
          <p:nvPr/>
        </p:nvSpPr>
        <p:spPr bwMode="auto">
          <a:xfrm>
            <a:off x="3598484" y="2771934"/>
            <a:ext cx="1943540" cy="635"/>
          </a:xfrm>
          <a:prstGeom prst="line">
            <a:avLst/>
          </a:prstGeom>
          <a:noFill/>
          <a:ln w="19050" cap="flat" cmpd="sng">
            <a:solidFill>
              <a:srgbClr val="3D261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E14D1-3B2C-46B2-B625-0A479419BE74}" type="slidenum">
              <a:rPr lang="zh-CN" altLang="zh-CN" smtClean="0"/>
              <a:t>‹#›</a:t>
            </a:fld>
            <a:endParaRPr lang="zh-CN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 descr="#wm#_47_02_210_110_b_1_76#clear#"/>
          <p:cNvSpPr>
            <a:spLocks noChangeArrowheads="1"/>
          </p:cNvSpPr>
          <p:nvPr/>
        </p:nvSpPr>
        <p:spPr bwMode="auto">
          <a:xfrm>
            <a:off x="2303463" y="2762250"/>
            <a:ext cx="4535487" cy="2755900"/>
          </a:xfrm>
          <a:prstGeom prst="rect">
            <a:avLst/>
          </a:prstGeom>
          <a:solidFill>
            <a:srgbClr val="ECF5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 anchor="ctr"/>
          <a:lstStyle/>
          <a:p>
            <a:pPr algn="ctr">
              <a:lnSpc>
                <a:spcPct val="120000"/>
              </a:lnSpc>
            </a:pP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03463" y="2762249"/>
            <a:ext cx="4537076" cy="275590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03462" y="1651215"/>
            <a:ext cx="4537077" cy="661251"/>
          </a:xfrm>
        </p:spPr>
        <p:txBody>
          <a:bodyPr/>
          <a:lstStyle>
            <a:lvl1pPr>
              <a:defRPr sz="18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E14D1-3B2C-46B2-B625-0A479419BE74}" type="slidenum">
              <a:rPr lang="zh-CN" altLang="zh-CN" smtClean="0"/>
              <a:t>‹#›</a:t>
            </a:fld>
            <a:endParaRPr lang="zh-CN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 descr="#wm#_47_01_*Z"/>
          <p:cNvGrpSpPr/>
          <p:nvPr/>
        </p:nvGrpSpPr>
        <p:grpSpPr>
          <a:xfrm>
            <a:off x="3096090" y="1268413"/>
            <a:ext cx="2987889" cy="4321175"/>
            <a:chOff x="0" y="0"/>
            <a:chExt cx="4194" cy="6804"/>
          </a:xfrm>
        </p:grpSpPr>
        <p:sp>
          <p:nvSpPr>
            <p:cNvPr id="10" name="矩形 9" descr="#wm#_47_01_*Z"/>
            <p:cNvSpPr/>
            <p:nvPr/>
          </p:nvSpPr>
          <p:spPr>
            <a:xfrm>
              <a:off x="0" y="0"/>
              <a:ext cx="4195" cy="6804"/>
            </a:xfrm>
            <a:prstGeom prst="rect">
              <a:avLst/>
            </a:prstGeom>
            <a:solidFill>
              <a:srgbClr val="ECF5FE">
                <a:alpha val="100000"/>
              </a:srgbClr>
            </a:solidFill>
            <a:ln w="9525">
              <a:noFill/>
              <a:miter/>
            </a:ln>
          </p:spPr>
          <p:txBody>
            <a:bodyPr vert="horz" wrap="square" anchor="ctr"/>
            <a:lstStyle/>
            <a:p>
              <a:pPr lvl="0" algn="l" eaLnBrk="1" latinLnBrk="0" hangingPunct="1"/>
              <a:endParaRPr u="none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11" name="矩形 10" descr="#wm#_47_01_*Z"/>
            <p:cNvSpPr/>
            <p:nvPr/>
          </p:nvSpPr>
          <p:spPr>
            <a:xfrm>
              <a:off x="284" y="284"/>
              <a:ext cx="3628" cy="6236"/>
            </a:xfrm>
            <a:prstGeom prst="rect">
              <a:avLst/>
            </a:prstGeom>
            <a:noFill/>
            <a:ln w="19050" cap="flat" cmpd="sng">
              <a:solidFill>
                <a:srgbClr val="3D261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horz" wrap="square" anchor="ctr"/>
            <a:lstStyle/>
            <a:p>
              <a:pPr lvl="0" algn="l" eaLnBrk="1" latinLnBrk="0" hangingPunct="1"/>
              <a:endParaRPr u="none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</p:grpSp>
      <p:sp>
        <p:nvSpPr>
          <p:cNvPr id="12" name="副标题 2055"/>
          <p:cNvSpPr>
            <a:spLocks noGrp="1"/>
          </p:cNvSpPr>
          <p:nvPr>
            <p:ph type="subTitle" idx="1"/>
          </p:nvPr>
        </p:nvSpPr>
        <p:spPr>
          <a:xfrm>
            <a:off x="3312000" y="4732338"/>
            <a:ext cx="2587010" cy="65087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>
            <a:lvl1pPr marL="0" lvl="0" indent="0" algn="ctr">
              <a:buNone/>
              <a:defRPr sz="1800" b="0" i="0" u="none" kern="1200" baseline="0">
                <a:solidFill>
                  <a:srgbClr val="3D2616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1pPr>
            <a:lvl2pPr marL="457200" lvl="1" indent="0" algn="ctr">
              <a:buNone/>
              <a:defRPr sz="2800" b="0" i="0" u="none" kern="1200" baseline="0">
                <a:solidFill>
                  <a:srgbClr val="4F321D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2pPr>
            <a:lvl3pPr marL="914400" lvl="2" indent="0" algn="ctr">
              <a:buNone/>
              <a:defRPr sz="2800" b="0" i="0" u="none" kern="1200" baseline="0">
                <a:solidFill>
                  <a:srgbClr val="4F321D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3pPr>
            <a:lvl4pPr marL="1371600" lvl="3" indent="0" algn="ctr">
              <a:buNone/>
              <a:defRPr sz="2800" b="0" i="0" u="none" kern="1200" baseline="0">
                <a:solidFill>
                  <a:srgbClr val="4F321D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4pPr>
            <a:lvl5pPr marL="1828800" lvl="4" indent="0" algn="ctr">
              <a:buNone/>
              <a:defRPr sz="2800" b="0" i="0" u="none" kern="1200" baseline="0">
                <a:solidFill>
                  <a:srgbClr val="4F321D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单击此处编辑母版副标题样式</a:t>
            </a:r>
          </a:p>
        </p:txBody>
      </p:sp>
      <p:sp>
        <p:nvSpPr>
          <p:cNvPr id="13" name="标题 2056"/>
          <p:cNvSpPr>
            <a:spLocks noGrp="1"/>
          </p:cNvSpPr>
          <p:nvPr>
            <p:ph type="ctrTitle"/>
          </p:nvPr>
        </p:nvSpPr>
        <p:spPr>
          <a:xfrm>
            <a:off x="3275477" y="1562100"/>
            <a:ext cx="2587010" cy="3098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marL="0" lvl="0" indent="0">
              <a:defRPr sz="1800" b="1" i="0" u="none" kern="1200" baseline="0">
                <a:solidFill>
                  <a:srgbClr val="F63A48"/>
                </a:solidFill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E14D1-3B2C-46B2-B625-0A479419BE74}" type="slidenum">
              <a:rPr lang="zh-CN" altLang="zh-CN" smtClean="0"/>
              <a:t>‹#›</a:t>
            </a:fld>
            <a:endParaRPr lang="zh-CN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0191" y="1880439"/>
            <a:ext cx="3456000" cy="432000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 sz="18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8047" y="2828624"/>
            <a:ext cx="2844000" cy="2844000"/>
          </a:xfrm>
          <a:ln>
            <a:solidFill>
              <a:schemeClr val="tx1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2584" y="2828624"/>
            <a:ext cx="2844000" cy="2844000"/>
          </a:xfrm>
          <a:ln>
            <a:solidFill>
              <a:schemeClr val="tx1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E14D1-3B2C-46B2-B625-0A479419BE74}" type="slidenum">
              <a:rPr lang="zh-CN" altLang="zh-CN" smtClean="0"/>
              <a:t>‹#›</a:t>
            </a:fld>
            <a:endParaRPr lang="zh-CN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903CB0-7755-554A-A82B-A22E634A9EEB}" type="datetime1">
              <a:rPr lang="zh-CN" altLang="en-US"/>
              <a:t>2017/11/8</a:t>
            </a:fld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B53424-30CE-1742-9383-D87713CF3434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65126"/>
            <a:ext cx="8229600" cy="1196976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81163"/>
            <a:ext cx="403776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4037767" cy="368458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40576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4057650" cy="368458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E14D1-3B2C-46B2-B625-0A479419BE74}" type="slidenum">
              <a:rPr lang="zh-CN" altLang="zh-CN" smtClean="0"/>
              <a:t>‹#›</a:t>
            </a:fld>
            <a:endParaRPr lang="zh-CN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2571750"/>
            <a:ext cx="6045200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 descr="#wm#_47_23_*Z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987675" y="1931988"/>
            <a:ext cx="3169285" cy="1757362"/>
          </a:xfrm>
          <a:prstGeom prst="rect">
            <a:avLst/>
          </a:prstGeom>
          <a:solidFill>
            <a:srgbClr val="ECF5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rmAutofit/>
          </a:bodyPr>
          <a:lstStyle/>
          <a:p>
            <a:pPr algn="ctr"/>
            <a:endParaRPr lang="zh-CN" altLang="zh-CN" sz="4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文本占位符 3"/>
          <p:cNvSpPr>
            <a:spLocks noGrp="1"/>
          </p:cNvSpPr>
          <p:nvPr>
            <p:ph type="body" sz="half" idx="2"/>
          </p:nvPr>
        </p:nvSpPr>
        <p:spPr>
          <a:xfrm>
            <a:off x="2987675" y="4004992"/>
            <a:ext cx="3168652" cy="359724"/>
          </a:xfrm>
          <a:solidFill>
            <a:srgbClr val="ECF5FE"/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文本占位符 3"/>
          <p:cNvSpPr>
            <a:spLocks noGrp="1"/>
          </p:cNvSpPr>
          <p:nvPr>
            <p:ph type="body" sz="half" idx="10" hasCustomPrompt="1"/>
          </p:nvPr>
        </p:nvSpPr>
        <p:spPr>
          <a:xfrm>
            <a:off x="3168015" y="2039359"/>
            <a:ext cx="2808606" cy="1533639"/>
          </a:xfr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4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编辑标题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B4E14D1-3B2C-46B2-B625-0A479419BE74}" type="slidenum">
              <a:rPr lang="zh-CN" altLang="zh-CN" smtClean="0"/>
              <a:t>‹#›</a:t>
            </a:fld>
            <a:endParaRPr lang="zh-CN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E14D1-3B2C-46B2-B625-0A479419BE74}" type="slidenum">
              <a:rPr lang="zh-CN" altLang="zh-CN" smtClean="0"/>
              <a:t>‹#›</a:t>
            </a:fld>
            <a:endParaRPr lang="zh-CN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83050" y="768553"/>
            <a:ext cx="1368000" cy="1368000"/>
          </a:xfrm>
          <a:solidFill>
            <a:schemeClr val="bg1"/>
          </a:solidFill>
        </p:spPr>
        <p:txBody>
          <a:bodyPr anchor="ctr" anchorCtr="0">
            <a:normAutofit/>
          </a:bodyPr>
          <a:lstStyle>
            <a:lvl1pPr>
              <a:defRPr sz="180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728913" y="1116013"/>
            <a:ext cx="5276850" cy="3367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16" name="文本占位符 3"/>
          <p:cNvSpPr>
            <a:spLocks noGrp="1"/>
          </p:cNvSpPr>
          <p:nvPr>
            <p:ph type="body" sz="half" idx="2"/>
          </p:nvPr>
        </p:nvSpPr>
        <p:spPr>
          <a:xfrm>
            <a:off x="2664000" y="4644000"/>
            <a:ext cx="5400000" cy="1119600"/>
          </a:xfrm>
          <a:ln>
            <a:noFill/>
          </a:ln>
        </p:spPr>
        <p:txBody>
          <a:bodyPr anchor="b" anchorCtr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E14D1-3B2C-46B2-B625-0A479419BE74}" type="slidenum">
              <a:rPr lang="zh-CN" altLang="zh-CN" smtClean="0"/>
              <a:t>‹#›</a:t>
            </a:fld>
            <a:endParaRPr lang="zh-CN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307962" y="274638"/>
            <a:ext cx="1378838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634765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E14D1-3B2C-46B2-B625-0A479419BE74}" type="slidenum">
              <a:rPr lang="zh-CN" altLang="zh-CN" smtClean="0"/>
              <a:t>‹#›</a:t>
            </a:fld>
            <a:endParaRPr lang="zh-CN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200" y="333043"/>
            <a:ext cx="78876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38425" y="6245225"/>
            <a:ext cx="2133600" cy="476250"/>
          </a:xfrm>
        </p:spPr>
        <p:txBody>
          <a:bodyPr/>
          <a:lstStyle/>
          <a:p>
            <a:fld id="{6EF2F5ED-D19D-4097-92A9-D6092B3D6E68}" type="datetimeFigureOut">
              <a:rPr lang="zh-CN" altLang="en-US" smtClean="0"/>
              <a:t>2017/11/8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384854" y="6245225"/>
            <a:ext cx="2133600" cy="476250"/>
          </a:xfrm>
        </p:spPr>
        <p:txBody>
          <a:bodyPr/>
          <a:lstStyle/>
          <a:p>
            <a:fld id="{A7AAEAA2-D029-4D23-B6D5-DE004B8B3E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8" y="4871545"/>
            <a:ext cx="8111362" cy="672168"/>
          </a:xfrm>
        </p:spPr>
        <p:txBody>
          <a:bodyPr anchor="ctr" anchorCtr="0">
            <a:normAutofit/>
          </a:bodyPr>
          <a:lstStyle>
            <a:lvl1pPr algn="l">
              <a:defRPr sz="4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98" y="5577503"/>
            <a:ext cx="8111362" cy="618929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56D6-A354-44AE-90D7-C67B4B036C87}" type="datetimeFigureOut">
              <a:rPr lang="zh-CN" altLang="en-US" smtClean="0"/>
              <a:t>2017/11/8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E00-2CB4-4A3E-BB78-987A56C9FC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56D6-A354-44AE-90D7-C67B4B036C87}" type="datetimeFigureOut">
              <a:rPr lang="zh-CN" altLang="en-US" smtClean="0"/>
              <a:t>2017/11/8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E00-2CB4-4A3E-BB78-987A56C9FC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2455915" y="2554634"/>
            <a:ext cx="5489906" cy="1328400"/>
          </a:xfrm>
        </p:spPr>
        <p:txBody>
          <a:bodyPr lIns="180000" anchor="ctr" anchorCtr="0">
            <a:normAutofit/>
          </a:bodyPr>
          <a:lstStyle>
            <a:lvl1pPr algn="l">
              <a:defRPr sz="320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r>
              <a:rPr lang="zh-CN" altLang="en-US" dirty="0" smtClean="0"/>
              <a:t>单击此处添加您的标题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7D4456D6-A354-44AE-90D7-C67B4B036C87}" type="datetimeFigureOut">
              <a:rPr lang="zh-CN" altLang="en-US" smtClean="0"/>
              <a:t>2017/11/8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FB65E00-2CB4-4A3E-BB78-987A56C9FCF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MH_Number"/>
          <p:cNvSpPr/>
          <p:nvPr>
            <p:custDataLst>
              <p:tags r:id="rId1"/>
            </p:custDataLst>
          </p:nvPr>
        </p:nvSpPr>
        <p:spPr>
          <a:xfrm>
            <a:off x="1391330" y="2644591"/>
            <a:ext cx="991236" cy="1148486"/>
          </a:xfrm>
          <a:custGeom>
            <a:avLst/>
            <a:gdLst>
              <a:gd name="connsiteX0" fmla="*/ 282768 w 561608"/>
              <a:gd name="connsiteY0" fmla="*/ 0 h 649318"/>
              <a:gd name="connsiteX1" fmla="*/ 561608 w 561608"/>
              <a:gd name="connsiteY1" fmla="*/ 159711 h 649318"/>
              <a:gd name="connsiteX2" fmla="*/ 561608 w 561608"/>
              <a:gd name="connsiteY2" fmla="*/ 485680 h 649318"/>
              <a:gd name="connsiteX3" fmla="*/ 282768 w 561608"/>
              <a:gd name="connsiteY3" fmla="*/ 649318 h 649318"/>
              <a:gd name="connsiteX4" fmla="*/ 0 w 561608"/>
              <a:gd name="connsiteY4" fmla="*/ 485680 h 649318"/>
              <a:gd name="connsiteX5" fmla="*/ 0 w 561608"/>
              <a:gd name="connsiteY5" fmla="*/ 159711 h 649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1608" h="649318">
                <a:moveTo>
                  <a:pt x="282768" y="0"/>
                </a:moveTo>
                <a:lnTo>
                  <a:pt x="561608" y="159711"/>
                </a:lnTo>
                <a:lnTo>
                  <a:pt x="561608" y="485680"/>
                </a:lnTo>
                <a:lnTo>
                  <a:pt x="282768" y="649318"/>
                </a:lnTo>
                <a:lnTo>
                  <a:pt x="0" y="485680"/>
                </a:lnTo>
                <a:lnTo>
                  <a:pt x="0" y="15971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4400" kern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84851"/>
            <a:ext cx="3886200" cy="4606046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altLang="zh-C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84851"/>
            <a:ext cx="3886200" cy="4606046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altLang="zh-C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56D6-A354-44AE-90D7-C67B4B036C87}" type="datetimeFigureOut">
              <a:rPr lang="zh-CN" altLang="en-US" smtClean="0"/>
              <a:t>2017/11/8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E00-2CB4-4A3E-BB78-987A56C9FC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903CB0-7755-554A-A82B-A22E634A9EEB}" type="datetime1">
              <a:rPr lang="zh-CN" altLang="en-US"/>
              <a:t>2017/11/8</a:t>
            </a:fld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C93FE7-123C-724C-90BE-8322124E19BD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738" y="360000"/>
            <a:ext cx="7884000" cy="72000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039" y="1302790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039" y="2126702"/>
            <a:ext cx="3868340" cy="38799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6347" y="1302790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6347" y="2126702"/>
            <a:ext cx="3887391" cy="38799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56D6-A354-44AE-90D7-C67B4B036C87}" type="datetimeFigureOut">
              <a:rPr lang="zh-CN" altLang="en-US" smtClean="0"/>
              <a:t>2017/11/8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E00-2CB4-4A3E-BB78-987A56C9FC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8"/>
          <p:cNvSpPr>
            <a:spLocks noChangeArrowheads="1"/>
          </p:cNvSpPr>
          <p:nvPr/>
        </p:nvSpPr>
        <p:spPr bwMode="auto">
          <a:xfrm flipH="1">
            <a:off x="1" y="0"/>
            <a:ext cx="9143999" cy="6858000"/>
          </a:xfrm>
          <a:prstGeom prst="rect">
            <a:avLst/>
          </a:prstGeom>
          <a:gradFill rotWithShape="1">
            <a:gsLst>
              <a:gs pos="0">
                <a:srgbClr val="D7D7D7">
                  <a:alpha val="88000"/>
                </a:srgbClr>
              </a:gs>
              <a:gs pos="64000">
                <a:srgbClr val="FFFFFF">
                  <a:alpha val="97000"/>
                </a:srgbClr>
              </a:gs>
              <a:gs pos="100000">
                <a:srgbClr val="FFFFFF">
                  <a:alpha val="97000"/>
                </a:srgbClr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pPr algn="ctr"/>
            <a:endParaRPr lang="zh-CN" altLang="zh-CN" sz="1800">
              <a:latin typeface="Calibri" panose="020F0502020204030204" pitchFamily="34" charset="0"/>
              <a:ea typeface="MS PGothic" panose="020B0600070205080204" pitchFamily="34" charset="-128"/>
              <a:sym typeface="MS PGothic" panose="020B0600070205080204" pitchFamily="34" charset="-12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7D4456D6-A354-44AE-90D7-C67B4B036C87}" type="datetimeFigureOut">
              <a:rPr lang="zh-CN" altLang="en-US" smtClean="0"/>
              <a:t>2017/11/8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FB65E00-2CB4-4A3E-BB78-987A56C9FCFA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2043113" y="1619190"/>
            <a:ext cx="5057775" cy="2146301"/>
            <a:chOff x="3544888" y="1954213"/>
            <a:chExt cx="5057775" cy="2146301"/>
          </a:xfrm>
        </p:grpSpPr>
        <p:sp>
          <p:nvSpPr>
            <p:cNvPr id="11" name="圆角矩形标注 10"/>
            <p:cNvSpPr/>
            <p:nvPr>
              <p:custDataLst>
                <p:tags r:id="rId1"/>
              </p:custDataLst>
            </p:nvPr>
          </p:nvSpPr>
          <p:spPr>
            <a:xfrm>
              <a:off x="4867275" y="1954213"/>
              <a:ext cx="1341438" cy="1390650"/>
            </a:xfrm>
            <a:prstGeom prst="wedgeRoundRectCallout">
              <a:avLst>
                <a:gd name="adj1" fmla="val -26418"/>
                <a:gd name="adj2" fmla="val 75275"/>
                <a:gd name="adj3" fmla="val 16667"/>
              </a:avLst>
            </a:prstGeom>
            <a:solidFill>
              <a:schemeClr val="accent2"/>
            </a:solidFill>
            <a:ln w="31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6600" dirty="0">
                <a:ln w="15875">
                  <a:noFill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2" name="圆角矩形标注 11"/>
            <p:cNvSpPr/>
            <p:nvPr>
              <p:custDataLst>
                <p:tags r:id="rId2"/>
              </p:custDataLst>
            </p:nvPr>
          </p:nvSpPr>
          <p:spPr>
            <a:xfrm>
              <a:off x="6007101" y="2757489"/>
              <a:ext cx="1203325" cy="1343025"/>
            </a:xfrm>
            <a:prstGeom prst="wedgeRoundRectCallout">
              <a:avLst>
                <a:gd name="adj1" fmla="val 31564"/>
                <a:gd name="adj2" fmla="val 75881"/>
                <a:gd name="adj3" fmla="val 16667"/>
              </a:avLst>
            </a:prstGeom>
            <a:solidFill>
              <a:schemeClr val="accent3"/>
            </a:solidFill>
            <a:ln w="31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5400" dirty="0">
                <a:ln w="15875">
                  <a:noFill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3" name="圆角矩形标注 12"/>
            <p:cNvSpPr/>
            <p:nvPr>
              <p:custDataLst>
                <p:tags r:id="rId3"/>
              </p:custDataLst>
            </p:nvPr>
          </p:nvSpPr>
          <p:spPr>
            <a:xfrm>
              <a:off x="7129463" y="2409826"/>
              <a:ext cx="1473200" cy="1108075"/>
            </a:xfrm>
            <a:prstGeom prst="wedgeRoundRectCallout">
              <a:avLst>
                <a:gd name="adj1" fmla="val 31564"/>
                <a:gd name="adj2" fmla="val 75881"/>
                <a:gd name="adj3" fmla="val 16667"/>
              </a:avLst>
            </a:prstGeom>
            <a:solidFill>
              <a:schemeClr val="accent1"/>
            </a:solidFill>
            <a:ln w="31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4800" dirty="0">
                <a:solidFill>
                  <a:srgbClr val="FFFFFF"/>
                </a:solidFill>
              </a:endParaRPr>
            </a:p>
          </p:txBody>
        </p:sp>
        <p:sp>
          <p:nvSpPr>
            <p:cNvPr id="14" name="圆角矩形标注 13"/>
            <p:cNvSpPr/>
            <p:nvPr>
              <p:custDataLst>
                <p:tags r:id="rId4"/>
              </p:custDataLst>
            </p:nvPr>
          </p:nvSpPr>
          <p:spPr>
            <a:xfrm>
              <a:off x="3544888" y="2598738"/>
              <a:ext cx="1427162" cy="977900"/>
            </a:xfrm>
            <a:prstGeom prst="wedgeRoundRectCallout">
              <a:avLst>
                <a:gd name="adj1" fmla="val 30031"/>
                <a:gd name="adj2" fmla="val 94707"/>
                <a:gd name="adj3" fmla="val 16667"/>
              </a:avLst>
            </a:prstGeom>
            <a:solidFill>
              <a:schemeClr val="accent1"/>
            </a:solidFill>
            <a:ln w="31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4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17351" y="4221214"/>
            <a:ext cx="4909298" cy="1103585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7D4456D6-A354-44AE-90D7-C67B4B036C87}" type="datetimeFigureOut">
              <a:rPr lang="zh-CN" altLang="en-US" smtClean="0"/>
              <a:t>2017/11/8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FB65E00-2CB4-4A3E-BB78-987A56C9FCF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Rechteck 8"/>
          <p:cNvSpPr>
            <a:spLocks noChangeArrowheads="1"/>
          </p:cNvSpPr>
          <p:nvPr/>
        </p:nvSpPr>
        <p:spPr bwMode="auto">
          <a:xfrm flipH="1">
            <a:off x="1" y="0"/>
            <a:ext cx="9143999" cy="6858000"/>
          </a:xfrm>
          <a:prstGeom prst="rect">
            <a:avLst/>
          </a:prstGeom>
          <a:gradFill rotWithShape="1">
            <a:gsLst>
              <a:gs pos="0">
                <a:srgbClr val="D7D7D7">
                  <a:alpha val="88000"/>
                </a:srgbClr>
              </a:gs>
              <a:gs pos="64000">
                <a:srgbClr val="FFFFFF">
                  <a:alpha val="97000"/>
                </a:srgbClr>
              </a:gs>
              <a:gs pos="100000">
                <a:srgbClr val="FFFFFF">
                  <a:alpha val="97000"/>
                </a:srgbClr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pPr algn="ctr"/>
            <a:endParaRPr lang="zh-CN" altLang="zh-CN" sz="1800">
              <a:latin typeface="Calibri" panose="020F0502020204030204" pitchFamily="34" charset="0"/>
              <a:ea typeface="MS PGothic" panose="020B0600070205080204" pitchFamily="34" charset="-128"/>
              <a:sym typeface="MS PGothic" panose="020B0600070205080204" pitchFamily="34" charset="-128"/>
            </a:endParaRP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9841" y="711200"/>
            <a:ext cx="3196800" cy="1600200"/>
          </a:xfrm>
        </p:spPr>
        <p:txBody>
          <a:bodyPr anchor="t" anchorCtr="0">
            <a:noAutofit/>
          </a:bodyPr>
          <a:lstStyle>
            <a:lvl1pPr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14391" y="733425"/>
            <a:ext cx="4478400" cy="540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311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  <a:t>2017/11/8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318" y="365125"/>
            <a:ext cx="1738032" cy="5811838"/>
          </a:xfrm>
        </p:spPr>
        <p:txBody>
          <a:bodyPr vert="eaVert">
            <a:normAutofit/>
          </a:bodyPr>
          <a:lstStyle>
            <a:lvl1pPr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960409" cy="5811838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56D6-A354-44AE-90D7-C67B4B036C87}" type="datetimeFigureOut">
              <a:rPr lang="zh-CN" altLang="en-US" smtClean="0"/>
              <a:t>2017/11/8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65E00-2CB4-4A3E-BB78-987A56C9FC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200" y="408675"/>
            <a:ext cx="78876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  <a:t>2017/11/8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903CB0-7755-554A-A82B-A22E634A9EEB}" type="datetime1">
              <a:rPr lang="zh-CN" altLang="en-US"/>
              <a:t>2017/11/8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AEB410-B370-5D48-81D7-10DB800DF7C1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903CB0-7755-554A-A82B-A22E634A9EEB}" type="datetime1">
              <a:rPr lang="zh-CN" altLang="en-US"/>
              <a:t>2017/11/8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DCB1F8-D247-D144-82F8-11C692189139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903CB0-7755-554A-A82B-A22E634A9EEB}" type="datetime1">
              <a:rPr lang="zh-CN" altLang="en-US"/>
              <a:t>2017/11/8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AE9302-663A-0547-9296-F8CFC10326F7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903CB0-7755-554A-A82B-A22E634A9EEB}" type="datetime1">
              <a:rPr lang="zh-CN" altLang="en-US"/>
              <a:t>2017/11/8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A2B645-E68E-4A4A-96AC-35AA02BB07AA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r>
              <a:rPr lang="de-DE">
                <a:sym typeface="Wingdings" panose="05000000000000000000" charset="0"/>
              </a:rPr>
              <a:t></a:t>
            </a:r>
            <a:r>
              <a:rPr lang="de-DE"/>
              <a:t> </a:t>
            </a:r>
            <a:fld id="{80C4C1D7-B044-C442-A9A5-88EC99C53630}" type="slidenum">
              <a:rPr lang="de-DE"/>
              <a:t>‹#›</a:t>
            </a:fld>
            <a:endParaRPr lang="de-DE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r>
              <a:rPr lang="de-DE">
                <a:sym typeface="Wingdings" panose="05000000000000000000" charset="0"/>
              </a:rPr>
              <a:t></a:t>
            </a:r>
            <a:r>
              <a:rPr lang="de-DE"/>
              <a:t> </a:t>
            </a:r>
            <a:fld id="{EEACF2D6-AAA4-EB4F-8958-C0DB2DA7D57D}" type="slidenum">
              <a:rPr lang="de-DE"/>
              <a:t>‹#›</a:t>
            </a:fld>
            <a:endParaRPr lang="de-DE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r>
              <a:rPr lang="de-DE">
                <a:sym typeface="Wingdings" panose="05000000000000000000" charset="0"/>
              </a:rPr>
              <a:t></a:t>
            </a:r>
            <a:r>
              <a:rPr lang="de-DE"/>
              <a:t> </a:t>
            </a:r>
            <a:fld id="{5E2A02DC-944D-CA40-A1A5-26F4DE985943}" type="slidenum">
              <a:rPr lang="de-DE"/>
              <a:t>‹#›</a:t>
            </a:fld>
            <a:endParaRPr lang="de-DE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r>
              <a:rPr lang="de-DE">
                <a:sym typeface="Wingdings" panose="05000000000000000000" charset="0"/>
              </a:rPr>
              <a:t></a:t>
            </a:r>
            <a:r>
              <a:rPr lang="de-DE"/>
              <a:t> </a:t>
            </a:r>
            <a:fld id="{DCEE62CA-B4E6-2948-90CA-0641F15A31CD}" type="slidenum">
              <a:rPr lang="de-DE"/>
              <a:t>‹#›</a:t>
            </a:fld>
            <a:endParaRPr lang="de-DE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r>
              <a:rPr lang="de-DE">
                <a:sym typeface="Wingdings" panose="05000000000000000000" charset="0"/>
              </a:rPr>
              <a:t></a:t>
            </a:r>
            <a:r>
              <a:rPr lang="de-DE"/>
              <a:t> </a:t>
            </a:r>
            <a:fld id="{99338562-7A49-5147-8B81-FACE88E54645}" type="slidenum">
              <a:rPr lang="de-DE"/>
              <a:t>‹#›</a:t>
            </a:fld>
            <a:endParaRPr lang="de-DE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r>
              <a:rPr lang="de-DE">
                <a:sym typeface="Wingdings" panose="05000000000000000000" charset="0"/>
              </a:rPr>
              <a:t></a:t>
            </a:r>
            <a:r>
              <a:rPr lang="de-DE"/>
              <a:t> </a:t>
            </a:r>
            <a:fld id="{F09C9CD3-7B40-654B-BB0E-3F7F4A591CFB}" type="slidenum">
              <a:rPr lang="de-DE"/>
              <a:t>‹#›</a:t>
            </a:fld>
            <a:endParaRPr lang="de-DE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r>
              <a:rPr lang="de-DE">
                <a:sym typeface="Wingdings" panose="05000000000000000000" charset="0"/>
              </a:rPr>
              <a:t></a:t>
            </a:r>
            <a:r>
              <a:rPr lang="de-DE"/>
              <a:t> </a:t>
            </a:r>
            <a:fld id="{C206FD64-2B3D-F74C-A9AD-819EBC71EFCD}" type="slidenum">
              <a:rPr lang="de-DE"/>
              <a:t>‹#›</a:t>
            </a:fld>
            <a:endParaRPr lang="de-DE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r>
              <a:rPr lang="de-DE">
                <a:sym typeface="Wingdings" panose="05000000000000000000" charset="0"/>
              </a:rPr>
              <a:t></a:t>
            </a:r>
            <a:r>
              <a:rPr lang="de-DE"/>
              <a:t> </a:t>
            </a:r>
            <a:fld id="{6FA1C121-2450-A74B-97F5-2132CE0262F6}" type="slidenum">
              <a:rPr lang="de-DE"/>
              <a:t>‹#›</a:t>
            </a:fld>
            <a:endParaRPr lang="de-DE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r>
              <a:rPr lang="de-DE">
                <a:sym typeface="Wingdings" panose="05000000000000000000" charset="0"/>
              </a:rPr>
              <a:t></a:t>
            </a:r>
            <a:r>
              <a:rPr lang="de-DE"/>
              <a:t> </a:t>
            </a:r>
            <a:fld id="{89C32E74-4F96-7943-AB3E-FDBAE27D8C4A}" type="slidenum">
              <a:rPr lang="de-DE"/>
              <a:t>‹#›</a:t>
            </a:fld>
            <a:endParaRPr lang="de-DE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r>
              <a:rPr lang="de-DE">
                <a:sym typeface="Wingdings" panose="05000000000000000000" charset="0"/>
              </a:rPr>
              <a:t></a:t>
            </a:r>
            <a:r>
              <a:rPr lang="de-DE"/>
              <a:t> </a:t>
            </a:r>
            <a:fld id="{D5BEFFCF-302F-C743-9ACD-8183B568ED5D}" type="slidenum">
              <a:rPr lang="de-DE"/>
              <a:t>‹#›</a:t>
            </a:fld>
            <a:endParaRPr lang="de-DE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5600" y="192088"/>
            <a:ext cx="2133600" cy="58134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192088"/>
            <a:ext cx="6248400" cy="58134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r>
              <a:rPr lang="de-DE">
                <a:sym typeface="Wingdings" panose="05000000000000000000" charset="0"/>
              </a:rPr>
              <a:t></a:t>
            </a:r>
            <a:r>
              <a:rPr lang="de-DE"/>
              <a:t> </a:t>
            </a:r>
            <a:fld id="{DC4EC5CE-ABA5-0B47-ACE2-E8D0DA3FAFA4}" type="slidenum">
              <a:rPr lang="de-DE"/>
              <a:t>‹#›</a:t>
            </a:fld>
            <a:endParaRPr lang="de-DE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027487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27488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027487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27488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4638" y="188913"/>
            <a:ext cx="2051050" cy="611981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188913"/>
            <a:ext cx="6003925" cy="611981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5600" y="192088"/>
            <a:ext cx="2133600" cy="58134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192088"/>
            <a:ext cx="6248400" cy="58134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transition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5600" y="192088"/>
            <a:ext cx="2133600" cy="58134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192088"/>
            <a:ext cx="6248400" cy="58134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5600" y="192088"/>
            <a:ext cx="2133600" cy="58134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192088"/>
            <a:ext cx="6248400" cy="58134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  <p:transition>
    <p:rand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5600" y="192088"/>
            <a:ext cx="2133600" cy="58134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192088"/>
            <a:ext cx="6248400" cy="58134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  <p:transition>
    <p:rand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5600" y="192088"/>
            <a:ext cx="2133600" cy="58134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192088"/>
            <a:ext cx="6248400" cy="58134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theme" Target="../theme/theme1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theme" Target="../theme/theme17.xml"/><Relationship Id="rId5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zh-CN" altLang="en-US" i="1">
              <a:ea typeface="华文细黑" panose="02010600040101010101" charset="-122"/>
              <a:cs typeface="+mn-cs"/>
            </a:endParaRPr>
          </a:p>
        </p:txBody>
      </p:sp>
      <p:sp>
        <p:nvSpPr>
          <p:cNvPr id="1027" name="Rectangle 31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8313" y="1125538"/>
            <a:ext cx="8207375" cy="51831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</p:txBody>
      </p:sp>
      <p:sp>
        <p:nvSpPr>
          <p:cNvPr id="1028" name="Rectangle 27"/>
          <p:cNvSpPr>
            <a:spLocks noGrp="1" noChangeArrowheads="1"/>
          </p:cNvSpPr>
          <p:nvPr>
            <p:ph type="title" idx="9"/>
          </p:nvPr>
        </p:nvSpPr>
        <p:spPr bwMode="auto">
          <a:xfrm>
            <a:off x="468313" y="188913"/>
            <a:ext cx="8207375" cy="5746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851275" y="6524625"/>
            <a:ext cx="1439863" cy="1968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r>
              <a:rPr lang="de-DE" sz="1000" i="1"/>
              <a:t>Page </a:t>
            </a:r>
            <a:r>
              <a:rPr lang="de-DE" sz="1000" i="1">
                <a:sym typeface="MS UI Gothic" panose="020B0600070205080204" charset="-128"/>
              </a:rPr>
              <a:t></a:t>
            </a:r>
            <a:r>
              <a:rPr lang="de-DE" sz="1000" i="1"/>
              <a:t> </a:t>
            </a:r>
            <a:fld id="{5A123BB9-4735-F142-AFD5-2BEF466815B4}" type="slidenum">
              <a:rPr lang="zh-CN" altLang="en-US" sz="1000" i="1"/>
              <a:t>‹#›</a:t>
            </a:fld>
            <a:endParaRPr lang="en-US" altLang="zh-CN" sz="1000" i="1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468313" y="260350"/>
            <a:ext cx="1389062" cy="3492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prstDash val="dash"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altLang="en-US" sz="1400" i="1">
                <a:ea typeface="华文细黑" panose="02010600040101010101" charset="-122"/>
                <a:cs typeface="+mn-cs"/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黑体" panose="02010609060101010101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charset="-122"/>
          <a:cs typeface="黑体" panose="02010609060101010101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charset="-122"/>
          <a:cs typeface="黑体" panose="02010609060101010101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charset="-122"/>
          <a:cs typeface="黑体" panose="02010609060101010101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charset="-122"/>
          <a:cs typeface="黑体" panose="02010609060101010101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n"/>
        <a:defRPr sz="2000" b="1">
          <a:solidFill>
            <a:schemeClr val="tx1"/>
          </a:solidFill>
          <a:latin typeface="+mn-lt"/>
          <a:ea typeface="+mn-ea"/>
          <a:cs typeface="华文细黑" panose="02010600040101010101" charset="-122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n"/>
        <a:defRPr sz="2800" b="1">
          <a:solidFill>
            <a:schemeClr val="tx1"/>
          </a:solidFill>
          <a:latin typeface="+mn-lt"/>
          <a:ea typeface="+mn-ea"/>
          <a:cs typeface="华文细黑" panose="02010600040101010101" charset="-122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n"/>
        <a:defRPr sz="1600" b="1">
          <a:solidFill>
            <a:schemeClr val="tx1"/>
          </a:solidFill>
          <a:latin typeface="+mn-lt"/>
          <a:ea typeface="+mn-ea"/>
          <a:cs typeface="华文细黑" panose="02010600040101010101" charset="-122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n"/>
        <a:defRPr sz="1400" b="1">
          <a:solidFill>
            <a:schemeClr val="tx1"/>
          </a:solidFill>
          <a:latin typeface="+mn-lt"/>
          <a:ea typeface="+mn-ea"/>
          <a:cs typeface="华文细黑" panose="02010600040101010101" charset="-122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anose="05000000000000000000" charset="0"/>
        <a:buChar char="»"/>
        <a:defRPr sz="2000" b="1">
          <a:solidFill>
            <a:schemeClr val="tx1"/>
          </a:solidFill>
          <a:latin typeface="+mn-lt"/>
          <a:ea typeface="+mn-ea"/>
          <a:cs typeface="华文细黑" panose="02010600040101010101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>
              <a:defRPr/>
            </a:pPr>
            <a:endParaRPr lang="zh-CN" altLang="en-US" sz="1000" noProof="1">
              <a:ea typeface="华文细黑" panose="02010600040101010101" charset="-122"/>
              <a:cs typeface="+mn-cs"/>
            </a:endParaRPr>
          </a:p>
        </p:txBody>
      </p:sp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7188200" y="6184900"/>
            <a:ext cx="1646238" cy="377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altLang="en-US" sz="1600">
                <a:ea typeface="华文细黑" panose="02010600040101010101" charset="-122"/>
                <a:cs typeface="+mn-cs"/>
              </a:rPr>
              <a:t>YOUR LOGO</a:t>
            </a:r>
          </a:p>
        </p:txBody>
      </p:sp>
      <p:sp>
        <p:nvSpPr>
          <p:cNvPr id="10244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04800" y="192088"/>
            <a:ext cx="5540375" cy="6000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numCol="1" anchor="ctr" anchorCtr="0" compatLnSpc="1"/>
          <a:lstStyle/>
          <a:p>
            <a:pPr lvl="0"/>
            <a:r>
              <a:rPr lang="zh-CN"/>
              <a:t>Klicken Sie, um das Titelformat zu bearbeiten</a:t>
            </a:r>
          </a:p>
        </p:txBody>
      </p:sp>
      <p:sp>
        <p:nvSpPr>
          <p:cNvPr id="10245" name="Rectangle 12"/>
          <p:cNvSpPr>
            <a:spLocks noGrp="1" noChangeArrowheads="1"/>
          </p:cNvSpPr>
          <p:nvPr>
            <p:ph type="body" idx="9"/>
          </p:nvPr>
        </p:nvSpPr>
        <p:spPr bwMode="auto">
          <a:xfrm>
            <a:off x="314325" y="1614488"/>
            <a:ext cx="8524875" cy="43910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numCol="1" anchor="t" anchorCtr="0" compatLnSpc="1"/>
          <a:lstStyle/>
          <a:p>
            <a:pPr lvl="0"/>
            <a:r>
              <a:rPr lang="zh-CN"/>
              <a:t>Klicken Sie, um die Formate des Vorlagentextes zu bearbeiten</a:t>
            </a:r>
          </a:p>
          <a:p>
            <a:pPr lvl="1"/>
            <a:r>
              <a:rPr lang="zh-CN"/>
              <a:t>Zweite Ebene</a:t>
            </a:r>
          </a:p>
          <a:p>
            <a:pPr lvl="2"/>
            <a:r>
              <a:rPr lang="zh-CN"/>
              <a:t>Dritte Ebene</a:t>
            </a:r>
          </a:p>
          <a:p>
            <a:pPr lvl="3"/>
            <a:r>
              <a:rPr lang="zh-CN"/>
              <a:t>Vierte Ebene</a:t>
            </a:r>
          </a:p>
        </p:txBody>
      </p:sp>
      <p:sp>
        <p:nvSpPr>
          <p:cNvPr id="1024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000">
                <a:latin typeface="Arial" panose="020B0604020202020204" pitchFamily="34" charset="0"/>
                <a:ea typeface="华文细黑" panose="02010600040101010101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>
    <p:fade/>
  </p:transition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宋体" panose="02010600030101010101" pitchFamily="2" charset="-122"/>
          <a:cs typeface="Arial" panose="020B0604020202020204" pitchFamily="34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§"/>
        <a:defRPr sz="2000" b="1">
          <a:solidFill>
            <a:schemeClr val="tx1"/>
          </a:solidFill>
          <a:latin typeface="+mn-lt"/>
          <a:ea typeface="宋体" panose="02010600030101010101" pitchFamily="2" charset="-122"/>
          <a:cs typeface="Arial" panose="020B0604020202020204" pitchFamily="34" charset="0"/>
        </a:defRPr>
      </a:lvl1pPr>
      <a:lvl2pPr marL="381000" indent="-18923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-"/>
        <a:defRPr sz="28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2pPr>
      <a:lvl3pPr marL="561975" indent="-1797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-"/>
        <a:defRPr sz="16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3pPr>
      <a:lvl4pPr marL="768350" indent="-2051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-"/>
        <a:defRPr sz="16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»"/>
        <a:defRPr sz="20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>
              <a:defRPr/>
            </a:pPr>
            <a:endParaRPr lang="zh-CN" altLang="en-US" sz="1000" noProof="1">
              <a:ea typeface="华文细黑" panose="02010600040101010101" charset="-122"/>
              <a:cs typeface="+mn-cs"/>
            </a:endParaRPr>
          </a:p>
        </p:txBody>
      </p:sp>
      <p:sp>
        <p:nvSpPr>
          <p:cNvPr id="11267" name="Rectangle 7"/>
          <p:cNvSpPr>
            <a:spLocks noChangeArrowheads="1"/>
          </p:cNvSpPr>
          <p:nvPr/>
        </p:nvSpPr>
        <p:spPr bwMode="auto">
          <a:xfrm>
            <a:off x="7188200" y="6184900"/>
            <a:ext cx="1646238" cy="377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altLang="en-US" sz="1600">
                <a:ea typeface="华文细黑" panose="02010600040101010101" charset="-122"/>
                <a:cs typeface="+mn-cs"/>
              </a:rPr>
              <a:t>YOUR LOGO</a:t>
            </a:r>
          </a:p>
        </p:txBody>
      </p:sp>
      <p:sp>
        <p:nvSpPr>
          <p:cNvPr id="11268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04800" y="192088"/>
            <a:ext cx="5540375" cy="6000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numCol="1" anchor="ctr" anchorCtr="0" compatLnSpc="1"/>
          <a:lstStyle/>
          <a:p>
            <a:pPr lvl="0"/>
            <a:r>
              <a:rPr lang="zh-CN"/>
              <a:t>Klicken Sie, um das Titelformat zu bearbeiten</a:t>
            </a:r>
          </a:p>
        </p:txBody>
      </p:sp>
      <p:sp>
        <p:nvSpPr>
          <p:cNvPr id="11269" name="Rectangle 12"/>
          <p:cNvSpPr>
            <a:spLocks noGrp="1" noChangeArrowheads="1"/>
          </p:cNvSpPr>
          <p:nvPr>
            <p:ph type="body" idx="9"/>
          </p:nvPr>
        </p:nvSpPr>
        <p:spPr bwMode="auto">
          <a:xfrm>
            <a:off x="314325" y="1614488"/>
            <a:ext cx="8524875" cy="43910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numCol="1" anchor="t" anchorCtr="0" compatLnSpc="1"/>
          <a:lstStyle/>
          <a:p>
            <a:pPr lvl="0"/>
            <a:r>
              <a:rPr lang="zh-CN"/>
              <a:t>Klicken Sie, um die Formate des Vorlagentextes zu bearbeiten</a:t>
            </a:r>
          </a:p>
          <a:p>
            <a:pPr lvl="1"/>
            <a:r>
              <a:rPr lang="zh-CN"/>
              <a:t>Zweite Ebene</a:t>
            </a:r>
          </a:p>
          <a:p>
            <a:pPr lvl="2"/>
            <a:r>
              <a:rPr lang="zh-CN"/>
              <a:t>Dritte Ebene</a:t>
            </a:r>
          </a:p>
          <a:p>
            <a:pPr lvl="3"/>
            <a:r>
              <a:rPr lang="zh-CN"/>
              <a:t>Vierte Ebene</a:t>
            </a:r>
          </a:p>
        </p:txBody>
      </p:sp>
      <p:sp>
        <p:nvSpPr>
          <p:cNvPr id="112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000">
                <a:latin typeface="Arial" panose="020B0604020202020204" pitchFamily="34" charset="0"/>
                <a:ea typeface="华文细黑" panose="02010600040101010101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>
    <p:fade/>
  </p:transition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宋体" panose="02010600030101010101" pitchFamily="2" charset="-122"/>
          <a:cs typeface="Arial" panose="020B0604020202020204" pitchFamily="34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§"/>
        <a:defRPr sz="2000" b="1">
          <a:solidFill>
            <a:schemeClr val="tx1"/>
          </a:solidFill>
          <a:latin typeface="+mn-lt"/>
          <a:ea typeface="宋体" panose="02010600030101010101" pitchFamily="2" charset="-122"/>
          <a:cs typeface="Arial" panose="020B0604020202020204" pitchFamily="34" charset="0"/>
        </a:defRPr>
      </a:lvl1pPr>
      <a:lvl2pPr marL="381000" indent="-18923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-"/>
        <a:defRPr sz="28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2pPr>
      <a:lvl3pPr marL="561975" indent="-1797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-"/>
        <a:defRPr sz="16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3pPr>
      <a:lvl4pPr marL="768350" indent="-2051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-"/>
        <a:defRPr sz="16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»"/>
        <a:defRPr sz="20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>
              <a:defRPr/>
            </a:pPr>
            <a:endParaRPr lang="zh-CN" altLang="en-US" sz="1000" noProof="1">
              <a:ea typeface="华文细黑" panose="02010600040101010101" charset="-122"/>
              <a:cs typeface="+mn-cs"/>
            </a:endParaRPr>
          </a:p>
        </p:txBody>
      </p:sp>
      <p:sp>
        <p:nvSpPr>
          <p:cNvPr id="12291" name="Rectangle 7"/>
          <p:cNvSpPr>
            <a:spLocks noChangeArrowheads="1"/>
          </p:cNvSpPr>
          <p:nvPr/>
        </p:nvSpPr>
        <p:spPr bwMode="auto">
          <a:xfrm>
            <a:off x="7188200" y="6184900"/>
            <a:ext cx="1646238" cy="377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altLang="en-US" sz="1600">
                <a:ea typeface="华文细黑" panose="02010600040101010101" charset="-122"/>
                <a:cs typeface="+mn-cs"/>
              </a:rPr>
              <a:t>YOUR LOGO</a:t>
            </a:r>
          </a:p>
        </p:txBody>
      </p:sp>
      <p:sp>
        <p:nvSpPr>
          <p:cNvPr id="12292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04800" y="192088"/>
            <a:ext cx="5540375" cy="6000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numCol="1" anchor="ctr" anchorCtr="0" compatLnSpc="1"/>
          <a:lstStyle/>
          <a:p>
            <a:pPr lvl="0"/>
            <a:r>
              <a:rPr lang="zh-CN"/>
              <a:t>Klicken Sie, um das Titelformat zu bearbeiten</a:t>
            </a:r>
          </a:p>
        </p:txBody>
      </p:sp>
      <p:sp>
        <p:nvSpPr>
          <p:cNvPr id="12293" name="Rectangle 12"/>
          <p:cNvSpPr>
            <a:spLocks noGrp="1" noChangeArrowheads="1"/>
          </p:cNvSpPr>
          <p:nvPr>
            <p:ph type="body" idx="9"/>
          </p:nvPr>
        </p:nvSpPr>
        <p:spPr bwMode="auto">
          <a:xfrm>
            <a:off x="314325" y="1614488"/>
            <a:ext cx="8524875" cy="43910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numCol="1" anchor="t" anchorCtr="0" compatLnSpc="1"/>
          <a:lstStyle/>
          <a:p>
            <a:pPr lvl="0"/>
            <a:r>
              <a:rPr lang="zh-CN"/>
              <a:t>Klicken Sie, um die Formate des Vorlagentextes zu bearbeiten</a:t>
            </a:r>
          </a:p>
          <a:p>
            <a:pPr lvl="1"/>
            <a:r>
              <a:rPr lang="zh-CN"/>
              <a:t>Zweite Ebene</a:t>
            </a:r>
          </a:p>
          <a:p>
            <a:pPr lvl="2"/>
            <a:r>
              <a:rPr lang="zh-CN"/>
              <a:t>Dritte Ebene</a:t>
            </a:r>
          </a:p>
          <a:p>
            <a:pPr lvl="3"/>
            <a:r>
              <a:rPr lang="zh-CN"/>
              <a:t>Vierte Ebene</a:t>
            </a:r>
          </a:p>
        </p:txBody>
      </p:sp>
      <p:sp>
        <p:nvSpPr>
          <p:cNvPr id="1229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000">
                <a:latin typeface="Arial" panose="020B0604020202020204" pitchFamily="34" charset="0"/>
                <a:ea typeface="华文细黑" panose="02010600040101010101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fade/>
  </p:transition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宋体" panose="02010600030101010101" pitchFamily="2" charset="-122"/>
          <a:cs typeface="Arial" panose="020B0604020202020204" pitchFamily="34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§"/>
        <a:defRPr sz="2000" b="1">
          <a:solidFill>
            <a:schemeClr val="tx1"/>
          </a:solidFill>
          <a:latin typeface="+mn-lt"/>
          <a:ea typeface="宋体" panose="02010600030101010101" pitchFamily="2" charset="-122"/>
          <a:cs typeface="Arial" panose="020B0604020202020204" pitchFamily="34" charset="0"/>
        </a:defRPr>
      </a:lvl1pPr>
      <a:lvl2pPr marL="381000" indent="-18923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-"/>
        <a:defRPr sz="28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2pPr>
      <a:lvl3pPr marL="561975" indent="-1797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-"/>
        <a:defRPr sz="16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3pPr>
      <a:lvl4pPr marL="768350" indent="-2051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-"/>
        <a:defRPr sz="16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»"/>
        <a:defRPr sz="20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>
              <a:defRPr/>
            </a:pPr>
            <a:endParaRPr lang="zh-CN" altLang="en-US" sz="1000" noProof="1">
              <a:ea typeface="华文细黑" panose="02010600040101010101" charset="-122"/>
              <a:cs typeface="+mn-cs"/>
            </a:endParaRPr>
          </a:p>
        </p:txBody>
      </p:sp>
      <p:sp>
        <p:nvSpPr>
          <p:cNvPr id="13315" name="Rectangle 7"/>
          <p:cNvSpPr>
            <a:spLocks noChangeArrowheads="1"/>
          </p:cNvSpPr>
          <p:nvPr/>
        </p:nvSpPr>
        <p:spPr bwMode="auto">
          <a:xfrm>
            <a:off x="7188200" y="6184900"/>
            <a:ext cx="1646238" cy="377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altLang="en-US" sz="1600">
                <a:ea typeface="华文细黑" panose="02010600040101010101" charset="-122"/>
                <a:cs typeface="+mn-cs"/>
              </a:rPr>
              <a:t>YOUR LOGO</a:t>
            </a: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04800" y="192088"/>
            <a:ext cx="5540375" cy="6000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numCol="1" anchor="ctr" anchorCtr="0" compatLnSpc="1"/>
          <a:lstStyle/>
          <a:p>
            <a:pPr lvl="0"/>
            <a:r>
              <a:rPr lang="zh-CN"/>
              <a:t>Klicken Sie, um das Titelformat zu bearbeiten</a:t>
            </a:r>
          </a:p>
        </p:txBody>
      </p:sp>
      <p:sp>
        <p:nvSpPr>
          <p:cNvPr id="13317" name="Rectangle 12"/>
          <p:cNvSpPr>
            <a:spLocks noGrp="1" noChangeArrowheads="1"/>
          </p:cNvSpPr>
          <p:nvPr>
            <p:ph type="body" idx="9"/>
          </p:nvPr>
        </p:nvSpPr>
        <p:spPr bwMode="auto">
          <a:xfrm>
            <a:off x="314325" y="1614488"/>
            <a:ext cx="8524875" cy="43910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numCol="1" anchor="t" anchorCtr="0" compatLnSpc="1"/>
          <a:lstStyle/>
          <a:p>
            <a:pPr lvl="0"/>
            <a:r>
              <a:rPr lang="zh-CN"/>
              <a:t>Klicken Sie, um die Formate des Vorlagentextes zu bearbeiten</a:t>
            </a:r>
          </a:p>
          <a:p>
            <a:pPr lvl="1"/>
            <a:r>
              <a:rPr lang="zh-CN"/>
              <a:t>Zweite Ebene</a:t>
            </a:r>
          </a:p>
          <a:p>
            <a:pPr lvl="2"/>
            <a:r>
              <a:rPr lang="zh-CN"/>
              <a:t>Dritte Ebene</a:t>
            </a:r>
          </a:p>
          <a:p>
            <a:pPr lvl="3"/>
            <a:r>
              <a:rPr lang="zh-CN"/>
              <a:t>Vierte Ebene</a:t>
            </a:r>
          </a:p>
        </p:txBody>
      </p:sp>
      <p:sp>
        <p:nvSpPr>
          <p:cNvPr id="1331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000">
                <a:latin typeface="Arial" panose="020B0604020202020204" pitchFamily="34" charset="0"/>
                <a:ea typeface="华文细黑" panose="02010600040101010101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fade/>
  </p:transition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宋体" panose="02010600030101010101" pitchFamily="2" charset="-122"/>
          <a:cs typeface="Arial" panose="020B0604020202020204" pitchFamily="34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§"/>
        <a:defRPr sz="2000" b="1">
          <a:solidFill>
            <a:schemeClr val="tx1"/>
          </a:solidFill>
          <a:latin typeface="+mn-lt"/>
          <a:ea typeface="宋体" panose="02010600030101010101" pitchFamily="2" charset="-122"/>
          <a:cs typeface="Arial" panose="020B0604020202020204" pitchFamily="34" charset="0"/>
        </a:defRPr>
      </a:lvl1pPr>
      <a:lvl2pPr marL="381000" indent="-18923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-"/>
        <a:defRPr sz="28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2pPr>
      <a:lvl3pPr marL="561975" indent="-1797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-"/>
        <a:defRPr sz="16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3pPr>
      <a:lvl4pPr marL="768350" indent="-2051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-"/>
        <a:defRPr sz="16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»"/>
        <a:defRPr sz="20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>
              <a:defRPr/>
            </a:pPr>
            <a:endParaRPr lang="zh-CN" altLang="en-US" sz="1000" noProof="1">
              <a:ea typeface="华文细黑" panose="02010600040101010101" charset="-122"/>
              <a:cs typeface="+mn-cs"/>
            </a:endParaRPr>
          </a:p>
        </p:txBody>
      </p: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7188200" y="6184900"/>
            <a:ext cx="1646238" cy="377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altLang="en-US" sz="1600">
                <a:ea typeface="华文细黑" panose="02010600040101010101" charset="-122"/>
                <a:cs typeface="+mn-cs"/>
              </a:rPr>
              <a:t>YOUR LOGO</a:t>
            </a:r>
          </a:p>
        </p:txBody>
      </p:sp>
      <p:sp>
        <p:nvSpPr>
          <p:cNvPr id="14340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04800" y="192088"/>
            <a:ext cx="5540375" cy="6000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numCol="1" anchor="ctr" anchorCtr="0" compatLnSpc="1"/>
          <a:lstStyle/>
          <a:p>
            <a:pPr lvl="0"/>
            <a:r>
              <a:rPr lang="zh-CN"/>
              <a:t>Klicken Sie, um das Titelformat zu bearbeiten</a:t>
            </a:r>
          </a:p>
        </p:txBody>
      </p:sp>
      <p:sp>
        <p:nvSpPr>
          <p:cNvPr id="14341" name="Rectangle 12"/>
          <p:cNvSpPr>
            <a:spLocks noGrp="1" noChangeArrowheads="1"/>
          </p:cNvSpPr>
          <p:nvPr>
            <p:ph type="body" idx="9"/>
          </p:nvPr>
        </p:nvSpPr>
        <p:spPr bwMode="auto">
          <a:xfrm>
            <a:off x="314325" y="1614488"/>
            <a:ext cx="8524875" cy="43910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numCol="1" anchor="t" anchorCtr="0" compatLnSpc="1"/>
          <a:lstStyle/>
          <a:p>
            <a:pPr lvl="0"/>
            <a:r>
              <a:rPr lang="zh-CN"/>
              <a:t>Klicken Sie, um die Formate des Vorlagentextes zu bearbeiten</a:t>
            </a:r>
          </a:p>
          <a:p>
            <a:pPr lvl="1"/>
            <a:r>
              <a:rPr lang="zh-CN"/>
              <a:t>Zweite Ebene</a:t>
            </a:r>
          </a:p>
          <a:p>
            <a:pPr lvl="2"/>
            <a:r>
              <a:rPr lang="zh-CN"/>
              <a:t>Dritte Ebene</a:t>
            </a:r>
          </a:p>
          <a:p>
            <a:pPr lvl="3"/>
            <a:r>
              <a:rPr lang="zh-CN"/>
              <a:t>Vierte Ebene</a:t>
            </a:r>
          </a:p>
        </p:txBody>
      </p:sp>
      <p:sp>
        <p:nvSpPr>
          <p:cNvPr id="1434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000">
                <a:latin typeface="Arial" panose="020B0604020202020204" pitchFamily="34" charset="0"/>
                <a:ea typeface="华文细黑" panose="02010600040101010101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>
    <p:fade/>
  </p:transition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宋体" panose="02010600030101010101" pitchFamily="2" charset="-122"/>
          <a:cs typeface="Arial" panose="020B0604020202020204" pitchFamily="34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§"/>
        <a:defRPr sz="2000" b="1">
          <a:solidFill>
            <a:schemeClr val="tx1"/>
          </a:solidFill>
          <a:latin typeface="+mn-lt"/>
          <a:ea typeface="宋体" panose="02010600030101010101" pitchFamily="2" charset="-122"/>
          <a:cs typeface="Arial" panose="020B0604020202020204" pitchFamily="34" charset="0"/>
        </a:defRPr>
      </a:lvl1pPr>
      <a:lvl2pPr marL="381000" indent="-18923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-"/>
        <a:defRPr sz="28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2pPr>
      <a:lvl3pPr marL="561975" indent="-1797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-"/>
        <a:defRPr sz="16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3pPr>
      <a:lvl4pPr marL="768350" indent="-2051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-"/>
        <a:defRPr sz="16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»"/>
        <a:defRPr sz="20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>
              <a:defRPr/>
            </a:pPr>
            <a:endParaRPr lang="zh-CN" altLang="en-US" sz="1000" noProof="1">
              <a:ea typeface="华文细黑" panose="02010600040101010101" charset="-122"/>
              <a:cs typeface="+mn-cs"/>
            </a:endParaRPr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7188200" y="6184900"/>
            <a:ext cx="1646238" cy="377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altLang="en-US" sz="1600">
                <a:ea typeface="华文细黑" panose="02010600040101010101" charset="-122"/>
                <a:cs typeface="+mn-cs"/>
              </a:rPr>
              <a:t>YOUR LOGO</a:t>
            </a:r>
          </a:p>
        </p:txBody>
      </p:sp>
      <p:sp>
        <p:nvSpPr>
          <p:cNvPr id="15364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04800" y="192088"/>
            <a:ext cx="5540375" cy="6000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numCol="1" anchor="ctr" anchorCtr="0" compatLnSpc="1"/>
          <a:lstStyle/>
          <a:p>
            <a:pPr lvl="0"/>
            <a:r>
              <a:rPr lang="zh-CN"/>
              <a:t>Klicken Sie, um das Titelformat zu bearbeiten</a:t>
            </a:r>
          </a:p>
        </p:txBody>
      </p:sp>
      <p:sp>
        <p:nvSpPr>
          <p:cNvPr id="15365" name="Rectangle 12"/>
          <p:cNvSpPr>
            <a:spLocks noGrp="1" noChangeArrowheads="1"/>
          </p:cNvSpPr>
          <p:nvPr>
            <p:ph type="body" idx="9"/>
          </p:nvPr>
        </p:nvSpPr>
        <p:spPr bwMode="auto">
          <a:xfrm>
            <a:off x="314325" y="1614488"/>
            <a:ext cx="8524875" cy="43910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numCol="1" anchor="t" anchorCtr="0" compatLnSpc="1"/>
          <a:lstStyle/>
          <a:p>
            <a:pPr lvl="0"/>
            <a:r>
              <a:rPr lang="zh-CN"/>
              <a:t>Klicken Sie, um die Formate des Vorlagentextes zu bearbeiten</a:t>
            </a:r>
          </a:p>
          <a:p>
            <a:pPr lvl="1"/>
            <a:r>
              <a:rPr lang="zh-CN"/>
              <a:t>Zweite Ebene</a:t>
            </a:r>
          </a:p>
          <a:p>
            <a:pPr lvl="2"/>
            <a:r>
              <a:rPr lang="zh-CN"/>
              <a:t>Dritte Ebene</a:t>
            </a:r>
          </a:p>
          <a:p>
            <a:pPr lvl="3"/>
            <a:r>
              <a:rPr lang="zh-CN"/>
              <a:t>Vierte Ebene</a:t>
            </a:r>
          </a:p>
        </p:txBody>
      </p:sp>
      <p:sp>
        <p:nvSpPr>
          <p:cNvPr id="1536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000">
                <a:latin typeface="Arial" panose="020B0604020202020204" pitchFamily="34" charset="0"/>
                <a:ea typeface="华文细黑" panose="02010600040101010101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med">
    <p:fade/>
  </p:transition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宋体" panose="02010600030101010101" pitchFamily="2" charset="-122"/>
          <a:cs typeface="Arial" panose="020B0604020202020204" pitchFamily="34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§"/>
        <a:defRPr sz="2000" b="1">
          <a:solidFill>
            <a:schemeClr val="tx1"/>
          </a:solidFill>
          <a:latin typeface="+mn-lt"/>
          <a:ea typeface="宋体" panose="02010600030101010101" pitchFamily="2" charset="-122"/>
          <a:cs typeface="Arial" panose="020B0604020202020204" pitchFamily="34" charset="0"/>
        </a:defRPr>
      </a:lvl1pPr>
      <a:lvl2pPr marL="381000" indent="-18923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-"/>
        <a:defRPr sz="28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2pPr>
      <a:lvl3pPr marL="561975" indent="-1797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-"/>
        <a:defRPr sz="16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3pPr>
      <a:lvl4pPr marL="768350" indent="-2051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-"/>
        <a:defRPr sz="16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»"/>
        <a:defRPr sz="20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661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5042"/>
            <a:ext cx="8229600" cy="101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lvl="0"/>
            <a:r>
              <a:rPr lang="zh-CN" altLang="zh-CN" dirty="0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zh-CN" dirty="0" smtClean="0"/>
              <a:t>单击此处编辑母版文本样式</a:t>
            </a:r>
          </a:p>
          <a:p>
            <a:pPr lvl="1"/>
            <a:r>
              <a:rPr lang="zh-CN" altLang="zh-CN" dirty="0" smtClean="0"/>
              <a:t>第二级</a:t>
            </a:r>
          </a:p>
          <a:p>
            <a:pPr lvl="2"/>
            <a:r>
              <a:rPr lang="zh-CN" altLang="zh-CN" dirty="0" smtClean="0"/>
              <a:t>第三级</a:t>
            </a:r>
          </a:p>
          <a:p>
            <a:pPr lvl="3"/>
            <a:r>
              <a:rPr lang="zh-CN" altLang="zh-CN" dirty="0" smtClean="0"/>
              <a:t>第四级</a:t>
            </a:r>
          </a:p>
          <a:p>
            <a:pPr lvl="4"/>
            <a:r>
              <a:rPr lang="zh-CN" altLang="zh-CN" dirty="0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08725"/>
            <a:ext cx="21336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1pPr>
          </a:lstStyle>
          <a:p>
            <a:endParaRPr lang="zh-CN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8725"/>
            <a:ext cx="28956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200"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1pPr>
          </a:lstStyle>
          <a:p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08725"/>
            <a:ext cx="21336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黑体" panose="02010609060101010101" charset="-122"/>
                <a:sym typeface="Arial" panose="020B0604020202020204" pitchFamily="34" charset="0"/>
              </a:defRPr>
            </a:lvl1pPr>
          </a:lstStyle>
          <a:p>
            <a:fld id="{BB4E14D1-3B2C-46B2-B625-0A479419BE74}" type="slidenum">
              <a:rPr lang="zh-CN" altLang="zh-CN" smtClean="0"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solidFill>
            <a:srgbClr val="3D2616"/>
          </a:solidFill>
          <a:latin typeface="+mj-ea"/>
          <a:ea typeface="+mj-ea"/>
          <a:cs typeface="+mj-cs"/>
          <a:sym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3D2616"/>
          </a:solidFill>
          <a:latin typeface="Arial" panose="020B0604020202020204" pitchFamily="34" charset="0"/>
          <a:ea typeface="黑体" panose="02010609060101010101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3D2616"/>
          </a:solidFill>
          <a:latin typeface="Arial" panose="020B0604020202020204" pitchFamily="34" charset="0"/>
          <a:ea typeface="黑体" panose="02010609060101010101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3D2616"/>
          </a:solidFill>
          <a:latin typeface="Arial" panose="020B0604020202020204" pitchFamily="34" charset="0"/>
          <a:ea typeface="黑体" panose="02010609060101010101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3D2616"/>
          </a:solidFill>
          <a:latin typeface="Arial" panose="020B0604020202020204" pitchFamily="34" charset="0"/>
          <a:ea typeface="黑体" panose="02010609060101010101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D2616"/>
          </a:solidFill>
          <a:latin typeface="Arial" panose="020B0604020202020204" pitchFamily="34" charset="0"/>
          <a:ea typeface="黑体" panose="02010609060101010101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D2616"/>
          </a:solidFill>
          <a:latin typeface="Arial" panose="020B0604020202020204" pitchFamily="34" charset="0"/>
          <a:ea typeface="黑体" panose="02010609060101010101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D2616"/>
          </a:solidFill>
          <a:latin typeface="Arial" panose="020B0604020202020204" pitchFamily="34" charset="0"/>
          <a:ea typeface="黑体" panose="02010609060101010101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D2616"/>
          </a:solidFill>
          <a:latin typeface="Arial" panose="020B0604020202020204" pitchFamily="34" charset="0"/>
          <a:ea typeface="黑体" panose="02010609060101010101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rgbClr val="4F321D"/>
          </a:solidFill>
          <a:latin typeface="+mn-ea"/>
          <a:ea typeface="+mn-ea"/>
          <a:cs typeface="Meiryo UI" panose="020B0604030504040204" pitchFamily="34" charset="-128"/>
          <a:sym typeface="Arial" panose="020B0604020202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rgbClr val="4F321D"/>
          </a:solidFill>
          <a:latin typeface="+mn-ea"/>
          <a:ea typeface="+mn-ea"/>
          <a:cs typeface="Meiryo UI" panose="020B0604030504040204" pitchFamily="34" charset="-128"/>
          <a:sym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rgbClr val="4F321D"/>
          </a:solidFill>
          <a:latin typeface="+mn-ea"/>
          <a:ea typeface="+mn-ea"/>
          <a:cs typeface="Meiryo UI" panose="020B0604030504040204" pitchFamily="34" charset="-128"/>
          <a:sym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800" kern="1200">
          <a:solidFill>
            <a:srgbClr val="4F321D"/>
          </a:solidFill>
          <a:latin typeface="+mn-ea"/>
          <a:ea typeface="+mn-ea"/>
          <a:cs typeface="Meiryo UI" panose="020B0604030504040204" pitchFamily="34" charset="-128"/>
          <a:sym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800" kern="1200">
          <a:solidFill>
            <a:srgbClr val="4F321D"/>
          </a:solidFill>
          <a:latin typeface="+mn-ea"/>
          <a:ea typeface="+mn-ea"/>
          <a:cs typeface="Meiryo UI" panose="020B0604030504040204" pitchFamily="34" charset="-128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0000"/>
            <a:ext cx="788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68730"/>
            <a:ext cx="7886700" cy="4908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456D6-A354-44AE-90D7-C67B4B036C87}" type="datetimeFigureOut">
              <a:rPr lang="zh-CN" altLang="en-US" smtClean="0"/>
              <a:t>2017/11/8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65E00-2CB4-4A3E-BB78-987A56C9FC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 3" panose="05040102010807070707" pitchFamily="18" charset="2"/>
        <a:buChar char="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 3" panose="05040102010807070707" pitchFamily="18" charset="2"/>
        <a:buChar char="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 3" panose="05040102010807070707" pitchFamily="18" charset="2"/>
        <a:buChar char="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 3" panose="05040102010807070707" pitchFamily="18" charset="2"/>
        <a:buChar char="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 3" panose="05040102010807070707" pitchFamily="18" charset="2"/>
        <a:buChar char="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zh-CN" altLang="en-US" i="1">
              <a:ea typeface="华文细黑" panose="02010600040101010101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400" b="0" i="1"/>
            </a:lvl1pPr>
          </a:lstStyle>
          <a:p>
            <a:fld id="{8E903CB0-7755-554A-A82B-A22E634A9EEB}" type="datetime1">
              <a:rPr lang="zh-CN" altLang="en-US"/>
              <a:t>2017/11/8</a:t>
            </a:fld>
            <a:endParaRPr lang="zh-CN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 i="1"/>
            </a:lvl1pPr>
          </a:lstStyle>
          <a:p>
            <a:fld id="{21E0611B-F16F-BA46-AB39-1D5C80818FAA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buFont typeface="Arial" panose="020B0604020202020204" pitchFamily="34" charset="0"/>
              <a:buNone/>
              <a:defRPr sz="1400" b="0" i="1">
                <a:latin typeface="Arial" panose="020B0604020202020204" pitchFamily="34" charset="0"/>
                <a:ea typeface="华文细黑" panose="02010600040101010101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黑体" panose="02010609060101010101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黑体" panose="02010609060101010101" charset="-122"/>
          <a:cs typeface="黑体" panose="02010609060101010101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黑体" panose="02010609060101010101" charset="-122"/>
          <a:cs typeface="黑体" panose="02010609060101010101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黑体" panose="02010609060101010101" charset="-122"/>
          <a:cs typeface="黑体" panose="02010609060101010101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黑体" panose="02010609060101010101" charset="-122"/>
          <a:cs typeface="黑体" panose="02010609060101010101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黑体" panose="02010609060101010101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黑体" panose="02010609060101010101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黑体" panose="02010609060101010101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黑体" panose="02010609060101010101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n"/>
        <a:defRPr sz="2000" b="1">
          <a:solidFill>
            <a:schemeClr val="tx1"/>
          </a:solidFill>
          <a:latin typeface="+mn-lt"/>
          <a:ea typeface="+mn-ea"/>
          <a:cs typeface="华文细黑" panose="02010600040101010101" charset="-122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n"/>
        <a:defRPr sz="2800" b="1">
          <a:solidFill>
            <a:schemeClr val="tx1"/>
          </a:solidFill>
          <a:latin typeface="+mn-lt"/>
          <a:ea typeface="+mn-ea"/>
          <a:cs typeface="华文细黑" panose="02010600040101010101" charset="-122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n"/>
        <a:defRPr sz="1600" b="1">
          <a:solidFill>
            <a:schemeClr val="tx1"/>
          </a:solidFill>
          <a:latin typeface="+mn-lt"/>
          <a:ea typeface="+mn-ea"/>
          <a:cs typeface="华文细黑" panose="02010600040101010101" charset="-122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n"/>
        <a:defRPr sz="1400" b="1">
          <a:solidFill>
            <a:schemeClr val="tx1"/>
          </a:solidFill>
          <a:latin typeface="+mn-lt"/>
          <a:ea typeface="+mn-ea"/>
          <a:cs typeface="华文细黑" panose="02010600040101010101" charset="-122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anose="05000000000000000000" charset="0"/>
        <a:buChar char="»"/>
        <a:defRPr sz="2000" b="1">
          <a:solidFill>
            <a:schemeClr val="tx1"/>
          </a:solidFill>
          <a:latin typeface="+mn-lt"/>
          <a:ea typeface="+mn-ea"/>
          <a:cs typeface="华文细黑" panose="02010600040101010101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>
              <a:defRPr/>
            </a:pPr>
            <a:endParaRPr lang="zh-CN" altLang="en-US" sz="1000" noProof="1">
              <a:ea typeface="华文细黑" panose="02010600040101010101" charset="-122"/>
              <a:cs typeface="+mn-cs"/>
            </a:endParaRPr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04800" y="192088"/>
            <a:ext cx="5540375" cy="6000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numCol="1" anchor="ctr" anchorCtr="0" compatLnSpc="1"/>
          <a:lstStyle/>
          <a:p>
            <a:pPr lvl="0"/>
            <a:r>
              <a:rPr lang="zh-CN"/>
              <a:t>Klicken Sie, um das Titelformat zu bearbeiten</a:t>
            </a:r>
          </a:p>
        </p:txBody>
      </p:sp>
      <p:sp>
        <p:nvSpPr>
          <p:cNvPr id="307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000"/>
            </a:lvl1pPr>
          </a:lstStyle>
          <a:p>
            <a:r>
              <a:rPr lang="de-DE"/>
              <a:t>Page </a:t>
            </a:r>
            <a:r>
              <a:rPr lang="de-DE">
                <a:sym typeface="Wingdings" panose="05000000000000000000" charset="0"/>
              </a:rPr>
              <a:t></a:t>
            </a:r>
            <a:r>
              <a:rPr lang="de-DE"/>
              <a:t> </a:t>
            </a:r>
            <a:fld id="{C13AA6CD-2CD5-BB4E-9C30-8A80EBFEBC6E}" type="slidenum">
              <a:rPr lang="de-DE"/>
              <a:t>‹#›</a:t>
            </a:fld>
            <a:endParaRPr lang="de-DE">
              <a:cs typeface="Arial" panose="020B0604020202020204" pitchFamily="34" charset="0"/>
            </a:endParaRPr>
          </a:p>
        </p:txBody>
      </p:sp>
      <p:sp>
        <p:nvSpPr>
          <p:cNvPr id="3077" name="Rectangle 12"/>
          <p:cNvSpPr>
            <a:spLocks noGrp="1" noChangeArrowheads="1"/>
          </p:cNvSpPr>
          <p:nvPr>
            <p:ph type="body" idx="9"/>
          </p:nvPr>
        </p:nvSpPr>
        <p:spPr bwMode="auto">
          <a:xfrm>
            <a:off x="314325" y="1614488"/>
            <a:ext cx="8524875" cy="43910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numCol="1" anchor="t" anchorCtr="0" compatLnSpc="1"/>
          <a:lstStyle/>
          <a:p>
            <a:pPr lvl="0"/>
            <a:r>
              <a:rPr lang="zh-CN"/>
              <a:t>Klicken Sie, um die Formate des Vorlagentextes zu bearbeiten</a:t>
            </a:r>
          </a:p>
          <a:p>
            <a:pPr lvl="1"/>
            <a:r>
              <a:rPr lang="zh-CN"/>
              <a:t>Zweite Ebene</a:t>
            </a:r>
          </a:p>
          <a:p>
            <a:pPr lvl="2"/>
            <a:r>
              <a:rPr lang="zh-CN"/>
              <a:t>Dritte Ebene</a:t>
            </a:r>
          </a:p>
          <a:p>
            <a:pPr lvl="3"/>
            <a:r>
              <a:rPr lang="zh-CN"/>
              <a:t>Vierte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</p:transition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宋体" panose="02010600030101010101" pitchFamily="2" charset="-122"/>
          <a:cs typeface="Arial" panose="020B0604020202020204" pitchFamily="34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§"/>
        <a:defRPr sz="2000" b="1">
          <a:solidFill>
            <a:schemeClr val="tx1"/>
          </a:solidFill>
          <a:latin typeface="+mn-lt"/>
          <a:ea typeface="宋体" panose="02010600030101010101" pitchFamily="2" charset="-122"/>
          <a:cs typeface="Arial" panose="020B0604020202020204" pitchFamily="34" charset="0"/>
        </a:defRPr>
      </a:lvl1pPr>
      <a:lvl2pPr marL="381000" indent="-18923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-"/>
        <a:defRPr sz="28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2pPr>
      <a:lvl3pPr marL="561975" indent="-1797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-"/>
        <a:defRPr sz="16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3pPr>
      <a:lvl4pPr marL="768350" indent="-2051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-"/>
        <a:defRPr sz="16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»"/>
        <a:defRPr sz="20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zh-CN" altLang="en-US" i="1">
              <a:ea typeface="华文细黑" panose="02010600040101010101" charset="-122"/>
              <a:cs typeface="+mn-cs"/>
            </a:endParaRPr>
          </a:p>
        </p:txBody>
      </p:sp>
      <p:sp>
        <p:nvSpPr>
          <p:cNvPr id="4099" name="Rectangle 5"/>
          <p:cNvSpPr txBox="1">
            <a:spLocks noChangeArrowheads="1"/>
          </p:cNvSpPr>
          <p:nvPr/>
        </p:nvSpPr>
        <p:spPr bwMode="auto">
          <a:xfrm>
            <a:off x="468313" y="6092825"/>
            <a:ext cx="2338387" cy="7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rIns="0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华文细黑" panose="02010600040101010101" charset="-122"/>
              </a:defRPr>
            </a:lvl1pPr>
            <a:lvl2pPr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华文细黑" panose="02010600040101010101" charset="-122"/>
              </a:defRPr>
            </a:lvl2pPr>
            <a:lvl3pPr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华文细黑" panose="02010600040101010101" charset="-122"/>
              </a:defRPr>
            </a:lvl3pPr>
            <a:lvl4pPr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华文细黑" panose="02010600040101010101" charset="-122"/>
              </a:defRPr>
            </a:lvl4pPr>
            <a:lvl5pPr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华文细黑" panose="02010600040101010101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华文细黑" panose="02010600040101010101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华文细黑" panose="02010600040101010101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华文细黑" panose="02010600040101010101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华文细黑" panose="02010600040101010101" charset="-122"/>
              </a:defRPr>
            </a:lvl9pPr>
          </a:lstStyle>
          <a:p>
            <a:pPr eaLnBrk="0" hangingPunct="0">
              <a:spcBef>
                <a:spcPct val="60000"/>
              </a:spcBef>
              <a:buClr>
                <a:schemeClr val="accent1"/>
              </a:buClr>
            </a:pPr>
            <a:r>
              <a:rPr lang="zh-CN" altLang="en-US" sz="1400" b="0" i="1">
                <a:solidFill>
                  <a:schemeClr val="bg1"/>
                </a:solidFill>
              </a:rPr>
              <a:t>由</a:t>
            </a:r>
            <a:r>
              <a:rPr lang="en-US" altLang="zh-CN" sz="1400" b="0" i="1">
                <a:solidFill>
                  <a:schemeClr val="bg1"/>
                </a:solidFill>
              </a:rPr>
              <a:t>NordriDesign</a:t>
            </a:r>
            <a:r>
              <a:rPr lang="zh-CN" altLang="en-US" sz="1400" b="0" i="1">
                <a:solidFill>
                  <a:schemeClr val="bg1"/>
                </a:solidFill>
              </a:rPr>
              <a:t>™提供</a:t>
            </a:r>
          </a:p>
          <a:p>
            <a:pPr eaLnBrk="0" hangingPunct="0">
              <a:buClr>
                <a:schemeClr val="accent1"/>
              </a:buClr>
            </a:pPr>
            <a:r>
              <a:rPr lang="en-US" altLang="zh-CN" sz="1400" b="0" i="1">
                <a:solidFill>
                  <a:schemeClr val="bg1"/>
                </a:solidFill>
              </a:rPr>
              <a:t>www.nordridesign.com</a:t>
            </a:r>
            <a:endParaRPr lang="en-US" sz="1400" b="0" i="1">
              <a:solidFill>
                <a:schemeClr val="bg1"/>
              </a:solidFill>
            </a:endParaRPr>
          </a:p>
        </p:txBody>
      </p:sp>
      <p:sp>
        <p:nvSpPr>
          <p:cNvPr id="4100" name="Rectangle 31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8313" y="1125538"/>
            <a:ext cx="8207375" cy="51831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</p:txBody>
      </p:sp>
      <p:sp>
        <p:nvSpPr>
          <p:cNvPr id="4101" name="Rectangle 27"/>
          <p:cNvSpPr>
            <a:spLocks noGrp="1" noChangeArrowheads="1"/>
          </p:cNvSpPr>
          <p:nvPr>
            <p:ph type="title" idx="9"/>
          </p:nvPr>
        </p:nvSpPr>
        <p:spPr bwMode="auto">
          <a:xfrm>
            <a:off x="468313" y="188913"/>
            <a:ext cx="8207375" cy="5746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黑体" panose="02010609060101010101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charset="-122"/>
          <a:cs typeface="黑体" panose="02010609060101010101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charset="-122"/>
          <a:cs typeface="黑体" panose="02010609060101010101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charset="-122"/>
          <a:cs typeface="黑体" panose="02010609060101010101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charset="-122"/>
          <a:cs typeface="黑体" panose="02010609060101010101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panose="020B0604020202020204" pitchFamily="34" charset="0"/>
          <a:ea typeface="黑体" panose="02010609060101010101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n"/>
        <a:defRPr sz="2000" b="1">
          <a:solidFill>
            <a:schemeClr val="tx1"/>
          </a:solidFill>
          <a:latin typeface="+mn-lt"/>
          <a:ea typeface="+mn-ea"/>
          <a:cs typeface="华文细黑" panose="02010600040101010101" charset="-122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n"/>
        <a:defRPr sz="2800" b="1">
          <a:solidFill>
            <a:schemeClr val="tx1"/>
          </a:solidFill>
          <a:latin typeface="+mn-lt"/>
          <a:ea typeface="+mn-ea"/>
          <a:cs typeface="华文细黑" panose="02010600040101010101" charset="-122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n"/>
        <a:defRPr sz="1600" b="1">
          <a:solidFill>
            <a:schemeClr val="tx1"/>
          </a:solidFill>
          <a:latin typeface="+mn-lt"/>
          <a:ea typeface="+mn-ea"/>
          <a:cs typeface="华文细黑" panose="02010600040101010101" charset="-122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n"/>
        <a:defRPr sz="1400" b="1">
          <a:solidFill>
            <a:schemeClr val="tx1"/>
          </a:solidFill>
          <a:latin typeface="+mn-lt"/>
          <a:ea typeface="+mn-ea"/>
          <a:cs typeface="华文细黑" panose="02010600040101010101" charset="-122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anose="05000000000000000000" charset="0"/>
        <a:buChar char="»"/>
        <a:defRPr sz="2000" b="1">
          <a:solidFill>
            <a:schemeClr val="tx1"/>
          </a:solidFill>
          <a:latin typeface="+mn-lt"/>
          <a:ea typeface="+mn-ea"/>
          <a:cs typeface="华文细黑" panose="02010600040101010101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>
              <a:defRPr/>
            </a:pPr>
            <a:endParaRPr lang="zh-CN" altLang="en-US" sz="1000" noProof="1">
              <a:ea typeface="华文细黑" panose="02010600040101010101" charset="-122"/>
              <a:cs typeface="+mn-cs"/>
            </a:endParaRPr>
          </a:p>
        </p:txBody>
      </p:sp>
      <p:sp>
        <p:nvSpPr>
          <p:cNvPr id="5123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04800" y="192088"/>
            <a:ext cx="5540375" cy="6000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numCol="1" anchor="ctr" anchorCtr="0" compatLnSpc="1"/>
          <a:lstStyle/>
          <a:p>
            <a:pPr lvl="0"/>
            <a:r>
              <a:rPr lang="zh-CN"/>
              <a:t>Klicken Sie, um das Titelformat zu bearbeiten</a:t>
            </a:r>
          </a:p>
        </p:txBody>
      </p:sp>
      <p:sp>
        <p:nvSpPr>
          <p:cNvPr id="5124" name="Rectangle 12"/>
          <p:cNvSpPr>
            <a:spLocks noGrp="1" noChangeArrowheads="1"/>
          </p:cNvSpPr>
          <p:nvPr>
            <p:ph type="body" idx="9"/>
          </p:nvPr>
        </p:nvSpPr>
        <p:spPr bwMode="auto">
          <a:xfrm>
            <a:off x="314325" y="1614488"/>
            <a:ext cx="8524875" cy="43910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numCol="1" anchor="t" anchorCtr="0" compatLnSpc="1"/>
          <a:lstStyle/>
          <a:p>
            <a:pPr lvl="0"/>
            <a:r>
              <a:rPr lang="zh-CN"/>
              <a:t>Klicken Sie, um die Formate des Vorlagentextes zu bearbeiten</a:t>
            </a:r>
          </a:p>
          <a:p>
            <a:pPr lvl="1"/>
            <a:r>
              <a:rPr lang="zh-CN"/>
              <a:t>Zweite Ebene</a:t>
            </a:r>
          </a:p>
          <a:p>
            <a:pPr lvl="2"/>
            <a:r>
              <a:rPr lang="zh-CN"/>
              <a:t>Dritte Ebene</a:t>
            </a:r>
          </a:p>
          <a:p>
            <a:pPr lvl="3"/>
            <a:r>
              <a:rPr lang="zh-CN"/>
              <a:t>Vierte Ebene</a:t>
            </a:r>
          </a:p>
        </p:txBody>
      </p:sp>
      <p:sp>
        <p:nvSpPr>
          <p:cNvPr id="512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000">
                <a:latin typeface="Arial" panose="020B0604020202020204" pitchFamily="34" charset="0"/>
                <a:ea typeface="华文细黑" panose="02010600040101010101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fade/>
  </p:transition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宋体" panose="02010600030101010101" pitchFamily="2" charset="-122"/>
          <a:cs typeface="Arial" panose="020B0604020202020204" pitchFamily="34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§"/>
        <a:defRPr sz="2000" b="1">
          <a:solidFill>
            <a:schemeClr val="tx1"/>
          </a:solidFill>
          <a:latin typeface="+mn-lt"/>
          <a:ea typeface="宋体" panose="02010600030101010101" pitchFamily="2" charset="-122"/>
          <a:cs typeface="Arial" panose="020B0604020202020204" pitchFamily="34" charset="0"/>
        </a:defRPr>
      </a:lvl1pPr>
      <a:lvl2pPr marL="381000" indent="-18923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-"/>
        <a:defRPr sz="28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2pPr>
      <a:lvl3pPr marL="561975" indent="-1797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-"/>
        <a:defRPr sz="16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3pPr>
      <a:lvl4pPr marL="768350" indent="-2051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-"/>
        <a:defRPr sz="16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»"/>
        <a:defRPr sz="20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>
              <a:defRPr/>
            </a:pPr>
            <a:endParaRPr lang="zh-CN" altLang="en-US" sz="1000" noProof="1">
              <a:ea typeface="华文细黑" panose="02010600040101010101" charset="-122"/>
              <a:cs typeface="+mn-cs"/>
            </a:endParaRPr>
          </a:p>
        </p:txBody>
      </p:sp>
      <p:sp>
        <p:nvSpPr>
          <p:cNvPr id="6147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04800" y="192088"/>
            <a:ext cx="5540375" cy="6000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numCol="1" anchor="ctr" anchorCtr="0" compatLnSpc="1"/>
          <a:lstStyle/>
          <a:p>
            <a:pPr lvl="0"/>
            <a:r>
              <a:rPr lang="zh-CN"/>
              <a:t>Klicken Sie, um das Titelformat zu bearbeiten</a:t>
            </a:r>
          </a:p>
        </p:txBody>
      </p:sp>
      <p:sp>
        <p:nvSpPr>
          <p:cNvPr id="6148" name="Rectangle 12"/>
          <p:cNvSpPr>
            <a:spLocks noGrp="1" noChangeArrowheads="1"/>
          </p:cNvSpPr>
          <p:nvPr>
            <p:ph type="body" idx="9"/>
          </p:nvPr>
        </p:nvSpPr>
        <p:spPr bwMode="auto">
          <a:xfrm>
            <a:off x="314325" y="1614488"/>
            <a:ext cx="8524875" cy="43910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numCol="1" anchor="t" anchorCtr="0" compatLnSpc="1"/>
          <a:lstStyle/>
          <a:p>
            <a:pPr lvl="0"/>
            <a:r>
              <a:rPr lang="zh-CN"/>
              <a:t>Klicken Sie, um die Formate des Vorlagentextes zu bearbeiten</a:t>
            </a:r>
          </a:p>
          <a:p>
            <a:pPr lvl="1"/>
            <a:r>
              <a:rPr lang="zh-CN"/>
              <a:t>Zweite Ebene</a:t>
            </a:r>
          </a:p>
          <a:p>
            <a:pPr lvl="2"/>
            <a:r>
              <a:rPr lang="zh-CN"/>
              <a:t>Dritte Ebene</a:t>
            </a:r>
          </a:p>
          <a:p>
            <a:pPr lvl="3"/>
            <a:r>
              <a:rPr lang="zh-CN"/>
              <a:t>Vierte Ebene</a:t>
            </a:r>
          </a:p>
        </p:txBody>
      </p:sp>
      <p:sp>
        <p:nvSpPr>
          <p:cNvPr id="615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000">
                <a:latin typeface="Arial" panose="020B0604020202020204" pitchFamily="34" charset="0"/>
                <a:ea typeface="华文细黑" panose="02010600040101010101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fade/>
  </p:transition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宋体" panose="02010600030101010101" pitchFamily="2" charset="-122"/>
          <a:cs typeface="Arial" panose="020B0604020202020204" pitchFamily="34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§"/>
        <a:defRPr sz="2000" b="1">
          <a:solidFill>
            <a:schemeClr val="tx1"/>
          </a:solidFill>
          <a:latin typeface="+mn-lt"/>
          <a:ea typeface="宋体" panose="02010600030101010101" pitchFamily="2" charset="-122"/>
          <a:cs typeface="Arial" panose="020B0604020202020204" pitchFamily="34" charset="0"/>
        </a:defRPr>
      </a:lvl1pPr>
      <a:lvl2pPr marL="381000" indent="-18923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-"/>
        <a:defRPr sz="28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2pPr>
      <a:lvl3pPr marL="561975" indent="-1797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-"/>
        <a:defRPr sz="16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3pPr>
      <a:lvl4pPr marL="768350" indent="-2051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-"/>
        <a:defRPr sz="16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»"/>
        <a:defRPr sz="20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>
              <a:defRPr/>
            </a:pPr>
            <a:endParaRPr lang="zh-CN" altLang="en-US" sz="1000" noProof="1">
              <a:ea typeface="华文细黑" panose="02010600040101010101" charset="-122"/>
              <a:cs typeface="+mn-cs"/>
            </a:endParaRPr>
          </a:p>
        </p:txBody>
      </p:sp>
      <p:sp>
        <p:nvSpPr>
          <p:cNvPr id="7171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04800" y="192088"/>
            <a:ext cx="5540375" cy="6000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numCol="1" anchor="ctr" anchorCtr="0" compatLnSpc="1"/>
          <a:lstStyle/>
          <a:p>
            <a:pPr lvl="0"/>
            <a:r>
              <a:rPr lang="zh-CN"/>
              <a:t>Klicken Sie, um das Titelformat zu bearbeiten</a:t>
            </a:r>
          </a:p>
        </p:txBody>
      </p:sp>
      <p:sp>
        <p:nvSpPr>
          <p:cNvPr id="7172" name="Rectangle 12"/>
          <p:cNvSpPr>
            <a:spLocks noGrp="1" noChangeArrowheads="1"/>
          </p:cNvSpPr>
          <p:nvPr>
            <p:ph type="body" idx="9"/>
          </p:nvPr>
        </p:nvSpPr>
        <p:spPr bwMode="auto">
          <a:xfrm>
            <a:off x="314325" y="1614488"/>
            <a:ext cx="8524875" cy="43910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numCol="1" anchor="t" anchorCtr="0" compatLnSpc="1"/>
          <a:lstStyle/>
          <a:p>
            <a:pPr lvl="0"/>
            <a:r>
              <a:rPr lang="zh-CN"/>
              <a:t>Klicken Sie, um die Formate des Vorlagentextes zu bearbeiten</a:t>
            </a:r>
          </a:p>
          <a:p>
            <a:pPr lvl="1"/>
            <a:r>
              <a:rPr lang="zh-CN"/>
              <a:t>Zweite Ebene</a:t>
            </a:r>
          </a:p>
          <a:p>
            <a:pPr lvl="2"/>
            <a:r>
              <a:rPr lang="zh-CN"/>
              <a:t>Dritte Ebene</a:t>
            </a:r>
          </a:p>
          <a:p>
            <a:pPr lvl="3"/>
            <a:r>
              <a:rPr lang="zh-CN"/>
              <a:t>Vierte Ebene</a:t>
            </a:r>
          </a:p>
        </p:txBody>
      </p:sp>
      <p:sp>
        <p:nvSpPr>
          <p:cNvPr id="717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000">
                <a:latin typeface="Arial" panose="020B0604020202020204" pitchFamily="34" charset="0"/>
                <a:ea typeface="华文细黑" panose="02010600040101010101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fade/>
  </p:transition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宋体" panose="02010600030101010101" pitchFamily="2" charset="-122"/>
          <a:cs typeface="Arial" panose="020B0604020202020204" pitchFamily="34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§"/>
        <a:defRPr sz="2000" b="1">
          <a:solidFill>
            <a:schemeClr val="tx1"/>
          </a:solidFill>
          <a:latin typeface="+mn-lt"/>
          <a:ea typeface="宋体" panose="02010600030101010101" pitchFamily="2" charset="-122"/>
          <a:cs typeface="Arial" panose="020B0604020202020204" pitchFamily="34" charset="0"/>
        </a:defRPr>
      </a:lvl1pPr>
      <a:lvl2pPr marL="381000" indent="-18923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-"/>
        <a:defRPr sz="28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2pPr>
      <a:lvl3pPr marL="561975" indent="-1797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-"/>
        <a:defRPr sz="16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3pPr>
      <a:lvl4pPr marL="768350" indent="-2051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-"/>
        <a:defRPr sz="16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»"/>
        <a:defRPr sz="20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>
              <a:defRPr/>
            </a:pPr>
            <a:endParaRPr lang="zh-CN" altLang="en-US" sz="1000" noProof="1">
              <a:ea typeface="华文细黑" panose="02010600040101010101" charset="-122"/>
              <a:cs typeface="+mn-cs"/>
            </a:endParaRPr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7188200" y="6184900"/>
            <a:ext cx="1646238" cy="377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altLang="en-US" sz="1600">
                <a:ea typeface="华文细黑" panose="02010600040101010101" charset="-122"/>
                <a:cs typeface="+mn-cs"/>
              </a:rPr>
              <a:t>YOUR LOGO</a:t>
            </a:r>
          </a:p>
        </p:txBody>
      </p:sp>
      <p:sp>
        <p:nvSpPr>
          <p:cNvPr id="8196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04800" y="192088"/>
            <a:ext cx="5540375" cy="6000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numCol="1" anchor="ctr" anchorCtr="0" compatLnSpc="1"/>
          <a:lstStyle/>
          <a:p>
            <a:pPr lvl="0"/>
            <a:r>
              <a:rPr lang="zh-CN"/>
              <a:t>Klicken Sie, um das Titelformat zu bearbeiten</a:t>
            </a:r>
          </a:p>
        </p:txBody>
      </p:sp>
      <p:sp>
        <p:nvSpPr>
          <p:cNvPr id="8197" name="Rectangle 12"/>
          <p:cNvSpPr>
            <a:spLocks noGrp="1" noChangeArrowheads="1"/>
          </p:cNvSpPr>
          <p:nvPr>
            <p:ph type="body" idx="9"/>
          </p:nvPr>
        </p:nvSpPr>
        <p:spPr bwMode="auto">
          <a:xfrm>
            <a:off x="314325" y="1614488"/>
            <a:ext cx="8524875" cy="43910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numCol="1" anchor="t" anchorCtr="0" compatLnSpc="1"/>
          <a:lstStyle/>
          <a:p>
            <a:pPr lvl="0"/>
            <a:r>
              <a:rPr lang="zh-CN"/>
              <a:t>Klicken Sie, um die Formate des Vorlagentextes zu bearbeiten</a:t>
            </a:r>
          </a:p>
          <a:p>
            <a:pPr lvl="1"/>
            <a:r>
              <a:rPr lang="zh-CN"/>
              <a:t>Zweite Ebene</a:t>
            </a:r>
          </a:p>
          <a:p>
            <a:pPr lvl="2"/>
            <a:r>
              <a:rPr lang="zh-CN"/>
              <a:t>Dritte Ebene</a:t>
            </a:r>
          </a:p>
          <a:p>
            <a:pPr lvl="3"/>
            <a:r>
              <a:rPr lang="zh-CN"/>
              <a:t>Vierte Ebene</a:t>
            </a:r>
          </a:p>
        </p:txBody>
      </p:sp>
      <p:sp>
        <p:nvSpPr>
          <p:cNvPr id="819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000">
                <a:latin typeface="Arial" panose="020B0604020202020204" pitchFamily="34" charset="0"/>
                <a:ea typeface="华文细黑" panose="02010600040101010101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fade/>
  </p:transition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宋体" panose="02010600030101010101" pitchFamily="2" charset="-122"/>
          <a:cs typeface="Arial" panose="020B0604020202020204" pitchFamily="34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§"/>
        <a:defRPr sz="2000" b="1">
          <a:solidFill>
            <a:schemeClr val="tx1"/>
          </a:solidFill>
          <a:latin typeface="+mn-lt"/>
          <a:ea typeface="宋体" panose="02010600030101010101" pitchFamily="2" charset="-122"/>
          <a:cs typeface="Arial" panose="020B0604020202020204" pitchFamily="34" charset="0"/>
        </a:defRPr>
      </a:lvl1pPr>
      <a:lvl2pPr marL="381000" indent="-18923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-"/>
        <a:defRPr sz="28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2pPr>
      <a:lvl3pPr marL="561975" indent="-1797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-"/>
        <a:defRPr sz="16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3pPr>
      <a:lvl4pPr marL="768350" indent="-2051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-"/>
        <a:defRPr sz="16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»"/>
        <a:defRPr sz="20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>
              <a:defRPr/>
            </a:pPr>
            <a:endParaRPr lang="zh-CN" altLang="en-US" sz="1000" noProof="1">
              <a:ea typeface="华文细黑" panose="02010600040101010101" charset="-122"/>
              <a:cs typeface="+mn-cs"/>
            </a:endParaRPr>
          </a:p>
        </p:txBody>
      </p:sp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7188200" y="6184900"/>
            <a:ext cx="1646238" cy="377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altLang="en-US" sz="1600">
                <a:ea typeface="华文细黑" panose="02010600040101010101" charset="-122"/>
                <a:cs typeface="+mn-cs"/>
              </a:rPr>
              <a:t>YOUR LOGO</a:t>
            </a:r>
          </a:p>
        </p:txBody>
      </p:sp>
      <p:sp>
        <p:nvSpPr>
          <p:cNvPr id="9220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04800" y="192088"/>
            <a:ext cx="5540375" cy="6000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numCol="1" anchor="ctr" anchorCtr="0" compatLnSpc="1"/>
          <a:lstStyle/>
          <a:p>
            <a:pPr lvl="0"/>
            <a:r>
              <a:rPr lang="zh-CN"/>
              <a:t>Klicken Sie, um das Titelformat zu bearbeiten</a:t>
            </a:r>
          </a:p>
        </p:txBody>
      </p:sp>
      <p:sp>
        <p:nvSpPr>
          <p:cNvPr id="9221" name="Rectangle 12"/>
          <p:cNvSpPr>
            <a:spLocks noGrp="1" noChangeArrowheads="1"/>
          </p:cNvSpPr>
          <p:nvPr>
            <p:ph type="body" idx="9"/>
          </p:nvPr>
        </p:nvSpPr>
        <p:spPr bwMode="auto">
          <a:xfrm>
            <a:off x="314325" y="1614488"/>
            <a:ext cx="8524875" cy="43910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numCol="1" anchor="t" anchorCtr="0" compatLnSpc="1"/>
          <a:lstStyle/>
          <a:p>
            <a:pPr lvl="0"/>
            <a:r>
              <a:rPr lang="zh-CN"/>
              <a:t>Klicken Sie, um die Formate des Vorlagentextes zu bearbeiten</a:t>
            </a:r>
          </a:p>
          <a:p>
            <a:pPr lvl="1"/>
            <a:r>
              <a:rPr lang="zh-CN"/>
              <a:t>Zweite Ebene</a:t>
            </a:r>
          </a:p>
          <a:p>
            <a:pPr lvl="2"/>
            <a:r>
              <a:rPr lang="zh-CN"/>
              <a:t>Dritte Ebene</a:t>
            </a:r>
          </a:p>
          <a:p>
            <a:pPr lvl="3"/>
            <a:r>
              <a:rPr lang="zh-CN"/>
              <a:t>Vierte Ebene</a:t>
            </a:r>
          </a:p>
        </p:txBody>
      </p:sp>
      <p:sp>
        <p:nvSpPr>
          <p:cNvPr id="922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000">
                <a:latin typeface="Arial" panose="020B0604020202020204" pitchFamily="34" charset="0"/>
                <a:ea typeface="华文细黑" panose="02010600040101010101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fade/>
  </p:transition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宋体" panose="02010600030101010101" pitchFamily="2" charset="-122"/>
          <a:cs typeface="Arial" panose="020B0604020202020204" pitchFamily="34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§"/>
        <a:defRPr sz="2000" b="1">
          <a:solidFill>
            <a:schemeClr val="tx1"/>
          </a:solidFill>
          <a:latin typeface="+mn-lt"/>
          <a:ea typeface="宋体" panose="02010600030101010101" pitchFamily="2" charset="-122"/>
          <a:cs typeface="Arial" panose="020B0604020202020204" pitchFamily="34" charset="0"/>
        </a:defRPr>
      </a:lvl1pPr>
      <a:lvl2pPr marL="381000" indent="-18923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-"/>
        <a:defRPr sz="28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2pPr>
      <a:lvl3pPr marL="561975" indent="-1797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-"/>
        <a:defRPr sz="16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3pPr>
      <a:lvl4pPr marL="768350" indent="-20510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-"/>
        <a:defRPr sz="16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charset="0"/>
        <a:buChar char="»"/>
        <a:defRPr sz="20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7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28598" y="4871545"/>
            <a:ext cx="8701120" cy="672168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医疗机构、医师、护士电子化注册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卫生计生委工作</a:t>
            </a:r>
            <a:r>
              <a:rPr lang="zh-CN" altLang="en-US" dirty="0"/>
              <a:t>内容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 dirty="0" smtClean="0"/>
              <a:t>2017</a:t>
            </a:r>
            <a:r>
              <a:rPr lang="zh-CN" altLang="en-US" dirty="0" smtClean="0"/>
              <a:t>年</a:t>
            </a:r>
            <a:r>
              <a:rPr lang="en-US" altLang="zh-CN" dirty="0" smtClean="0"/>
              <a:t>7</a:t>
            </a:r>
            <a:r>
              <a:rPr lang="zh-CN" altLang="en-US" dirty="0" smtClean="0"/>
              <a:t>月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11"/>
          <p:cNvSpPr>
            <a:spLocks noGrp="1"/>
          </p:cNvSpPr>
          <p:nvPr>
            <p:ph type="body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z="6000" smtClean="0">
                <a:latin typeface="+mj-lt"/>
                <a:ea typeface="+mj-ea"/>
                <a:cs typeface="+mj-cs"/>
              </a:rPr>
              <a:t>谢谢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总体准备工作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lnSpc>
                <a:spcPct val="150000"/>
              </a:lnSpc>
            </a:pPr>
            <a:r>
              <a:rPr lang="zh-CN" altLang="en-US" dirty="0" smtClean="0"/>
              <a:t>辖区卫生行政部门专人</a:t>
            </a:r>
            <a:r>
              <a:rPr lang="zh-CN" altLang="en-US" dirty="0"/>
              <a:t>负责总体组织和协调</a:t>
            </a:r>
          </a:p>
          <a:p>
            <a:pPr fontAlgn="auto">
              <a:lnSpc>
                <a:spcPct val="150000"/>
              </a:lnSpc>
            </a:pPr>
            <a:r>
              <a:rPr lang="zh-CN" altLang="en-US" dirty="0"/>
              <a:t>卫生行政部门专人</a:t>
            </a:r>
            <a:r>
              <a:rPr lang="zh-CN" altLang="en-US" dirty="0"/>
              <a:t>负责医疗机构账户的分发</a:t>
            </a:r>
          </a:p>
          <a:p>
            <a:pPr fontAlgn="auto">
              <a:lnSpc>
                <a:spcPct val="150000"/>
              </a:lnSpc>
            </a:pPr>
            <a:r>
              <a:rPr lang="zh-CN" altLang="en-US" dirty="0"/>
              <a:t>人事、许可</a:t>
            </a:r>
            <a:r>
              <a:rPr lang="zh-CN" altLang="en-US" dirty="0" smtClean="0"/>
              <a:t>大厅、中医部门各司其职</a:t>
            </a:r>
            <a:endParaRPr lang="zh-CN" altLang="en-US" dirty="0"/>
          </a:p>
          <a:p>
            <a:pPr fontAlgn="auto">
              <a:lnSpc>
                <a:spcPct val="150000"/>
              </a:lnSpc>
            </a:pPr>
            <a:r>
              <a:rPr lang="zh-CN" altLang="en-US" dirty="0"/>
              <a:t>研发单位提供软件操作技术支持</a:t>
            </a:r>
          </a:p>
          <a:p>
            <a:pPr fontAlgn="auto">
              <a:lnSpc>
                <a:spcPct val="150000"/>
              </a:lnSpc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卫生行政部门工作</a:t>
            </a:r>
            <a:r>
              <a:rPr lang="zh-CN" altLang="en-US" dirty="0"/>
              <a:t>准备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dirty="0"/>
              <a:t>指定专人负责组织协调电子化注册工作</a:t>
            </a:r>
          </a:p>
          <a:p>
            <a:pPr fontAlgn="auto">
              <a:lnSpc>
                <a:spcPct val="150000"/>
              </a:lnSpc>
            </a:pPr>
            <a:r>
              <a:rPr lang="zh-CN" altLang="en-US" dirty="0"/>
              <a:t>指定专人熟悉和掌握电子化注册流程</a:t>
            </a:r>
          </a:p>
          <a:p>
            <a:pPr fontAlgn="auto">
              <a:lnSpc>
                <a:spcPct val="150000"/>
              </a:lnSpc>
            </a:pPr>
            <a:r>
              <a:rPr lang="zh-CN" altLang="en-US" dirty="0"/>
              <a:t>指定专人为辖区医疗机构分发</a:t>
            </a:r>
            <a:r>
              <a:rPr lang="zh-CN" altLang="en-US" dirty="0" smtClean="0"/>
              <a:t>账户</a:t>
            </a:r>
            <a:endParaRPr lang="zh-CN" altLang="en-US" dirty="0"/>
          </a:p>
          <a:p>
            <a:pPr fontAlgn="auto">
              <a:lnSpc>
                <a:spcPct val="150000"/>
              </a:lnSpc>
            </a:pPr>
            <a:r>
              <a:rPr lang="zh-CN" altLang="en-US" dirty="0"/>
              <a:t>医疗机构许可证发放部门及时补录和修改机构信息</a:t>
            </a:r>
          </a:p>
          <a:p>
            <a:pPr fontAlgn="auto">
              <a:lnSpc>
                <a:spcPct val="150000"/>
              </a:lnSpc>
            </a:pPr>
            <a:r>
              <a:rPr lang="zh-CN" altLang="en-US" dirty="0"/>
              <a:t>组织本辖区医疗机构的电子化注册培训</a:t>
            </a:r>
          </a:p>
          <a:p>
            <a:pPr fontAlgn="auto">
              <a:lnSpc>
                <a:spcPct val="150000"/>
              </a:lnSpc>
            </a:pPr>
            <a:r>
              <a:rPr lang="zh-CN" altLang="en-US" dirty="0"/>
              <a:t>开通卫生计生委端咨询电话</a:t>
            </a:r>
          </a:p>
          <a:p>
            <a:pPr fontAlgn="auto">
              <a:lnSpc>
                <a:spcPct val="150000"/>
              </a:lnSpc>
            </a:pPr>
            <a:r>
              <a:rPr lang="zh-CN" altLang="en-US" dirty="0"/>
              <a:t>公布电子化注册后</a:t>
            </a:r>
            <a:r>
              <a:rPr lang="zh-CN" altLang="en-US" dirty="0" smtClean="0"/>
              <a:t>的医疗机构、医师、护士办事</a:t>
            </a:r>
            <a:r>
              <a:rPr lang="zh-CN" altLang="en-US" dirty="0"/>
              <a:t>须知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电子化系统组成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、	医师个人端系统（面向本省所有医师）</a:t>
            </a:r>
          </a:p>
          <a:p>
            <a:r>
              <a:rPr lang="en-US" altLang="zh-CN" dirty="0"/>
              <a:t>2</a:t>
            </a:r>
            <a:r>
              <a:rPr lang="zh-CN" altLang="en-US" dirty="0"/>
              <a:t>、	护士个人端系统（面向本省所有护士）</a:t>
            </a:r>
          </a:p>
          <a:p>
            <a:r>
              <a:rPr lang="en-US" altLang="zh-CN" dirty="0"/>
              <a:t>3</a:t>
            </a:r>
            <a:r>
              <a:rPr lang="zh-CN" altLang="en-US" dirty="0"/>
              <a:t>、	医师电子化注册机构端系统（面向省内所有医疗机构）</a:t>
            </a:r>
          </a:p>
          <a:p>
            <a:r>
              <a:rPr lang="en-US" altLang="zh-CN" dirty="0"/>
              <a:t>4</a:t>
            </a:r>
            <a:r>
              <a:rPr lang="zh-CN" altLang="en-US" dirty="0"/>
              <a:t>、	护士电子化注册机构端系统（面向省内所有医疗机构）</a:t>
            </a:r>
          </a:p>
          <a:p>
            <a:r>
              <a:rPr lang="en-US" altLang="zh-CN" dirty="0"/>
              <a:t>5</a:t>
            </a:r>
            <a:r>
              <a:rPr lang="zh-CN" altLang="en-US" dirty="0"/>
              <a:t>、医疗机构电子化注册机构端系统（面向本省所有医疗机构）</a:t>
            </a:r>
          </a:p>
          <a:p>
            <a:r>
              <a:rPr lang="en-US" altLang="zh-CN" dirty="0"/>
              <a:t>6</a:t>
            </a:r>
            <a:r>
              <a:rPr lang="zh-CN" altLang="en-US" dirty="0"/>
              <a:t>、医师执业注册管理系统（面向本省所有卫生计生委）</a:t>
            </a:r>
          </a:p>
          <a:p>
            <a:r>
              <a:rPr lang="en-US" altLang="zh-CN" dirty="0"/>
              <a:t>7</a:t>
            </a:r>
            <a:r>
              <a:rPr lang="zh-CN" altLang="en-US" dirty="0"/>
              <a:t>、	护士执业注册管理系统（面向本省所有卫生计生委）</a:t>
            </a:r>
          </a:p>
          <a:p>
            <a:r>
              <a:rPr lang="en-US" altLang="zh-CN" dirty="0"/>
              <a:t>8</a:t>
            </a:r>
            <a:r>
              <a:rPr lang="zh-CN" altLang="en-US" dirty="0"/>
              <a:t>、	医疗机构执业注册管理系统（面向本省所有卫生计生委）</a:t>
            </a:r>
          </a:p>
          <a:p>
            <a:r>
              <a:rPr lang="en-US" altLang="zh-CN" dirty="0"/>
              <a:t>9</a:t>
            </a:r>
            <a:r>
              <a:rPr lang="zh-CN" altLang="en-US" dirty="0"/>
              <a:t>、	卫生计生委端账号分发与管理系统（面向本省省级卫生计生委）</a:t>
            </a:r>
          </a:p>
          <a:p>
            <a:r>
              <a:rPr lang="en-US" altLang="zh-CN" dirty="0"/>
              <a:t>10</a:t>
            </a:r>
            <a:r>
              <a:rPr lang="zh-CN" altLang="en-US" dirty="0"/>
              <a:t>、医疗机构账户分发与管理系统（面向本省所有卫生计生委）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账户控制体系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</a:t>
            </a:r>
            <a:r>
              <a:rPr lang="zh-CN" altLang="en-US" dirty="0" smtClean="0"/>
              <a:t>：省级卫生计生委账户管理系统，仅省级使用</a:t>
            </a:r>
            <a:endParaRPr lang="en-US" altLang="zh-CN" dirty="0" smtClean="0"/>
          </a:p>
          <a:p>
            <a:r>
              <a:rPr lang="en-US" altLang="zh-CN" dirty="0" smtClean="0"/>
              <a:t>B</a:t>
            </a:r>
            <a:r>
              <a:rPr lang="zh-CN" altLang="en-US" dirty="0" smtClean="0"/>
              <a:t>：医疗机构账户发放管理系统，各级卫生计生委使用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圆角矩形 3"/>
          <p:cNvSpPr/>
          <p:nvPr/>
        </p:nvSpPr>
        <p:spPr>
          <a:xfrm>
            <a:off x="2123728" y="2420888"/>
            <a:ext cx="4968552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省级卫生计生委使用</a:t>
            </a:r>
            <a:r>
              <a:rPr lang="en-US" altLang="zh-CN" dirty="0" smtClean="0"/>
              <a:t>A</a:t>
            </a:r>
            <a:r>
              <a:rPr lang="zh-CN" altLang="en-US" dirty="0" smtClean="0"/>
              <a:t>系统给全省各级卫生计生委发放登录</a:t>
            </a:r>
            <a:r>
              <a:rPr lang="en-US" altLang="zh-CN" dirty="0" smtClean="0"/>
              <a:t>B</a:t>
            </a:r>
            <a:r>
              <a:rPr lang="zh-CN" altLang="en-US" dirty="0" smtClean="0"/>
              <a:t>系统的用户名、密码</a:t>
            </a:r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2123728" y="3717032"/>
            <a:ext cx="5040560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各级卫生计生委使用</a:t>
            </a:r>
            <a:r>
              <a:rPr lang="en-US" altLang="zh-CN" dirty="0" smtClean="0"/>
              <a:t>B</a:t>
            </a:r>
            <a:r>
              <a:rPr lang="zh-CN" altLang="en-US" dirty="0" smtClean="0"/>
              <a:t>系统给所属医疗机构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发放机构端的的用户名、密码</a:t>
            </a:r>
            <a:endParaRPr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2123728" y="4941168"/>
            <a:ext cx="4968552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医疗机构获得用户名、密码用于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下载和登录医师、护士、医疗机构机构端</a:t>
            </a:r>
            <a:endParaRPr lang="zh-CN" altLang="en-US" dirty="0"/>
          </a:p>
        </p:txBody>
      </p:sp>
      <p:cxnSp>
        <p:nvCxnSpPr>
          <p:cNvPr id="8" name="直接箭头连接符 7"/>
          <p:cNvCxnSpPr/>
          <p:nvPr/>
        </p:nvCxnSpPr>
        <p:spPr>
          <a:xfrm>
            <a:off x="4427984" y="314096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4427984" y="450912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老人资格认定部门的准备工作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lnSpc>
                <a:spcPct val="150000"/>
              </a:lnSpc>
            </a:pPr>
            <a:r>
              <a:rPr lang="zh-CN" altLang="en-US"/>
              <a:t>1999年《中华人民共和国执业医师法》正式实施前，经省级卫生计生行政人事部门认定的资格简称“老人老办法资格”。</a:t>
            </a:r>
          </a:p>
          <a:p>
            <a:pPr fontAlgn="auto">
              <a:lnSpc>
                <a:spcPct val="150000"/>
              </a:lnSpc>
            </a:pPr>
            <a:r>
              <a:rPr lang="zh-CN" altLang="en-US"/>
              <a:t> 如果是人事认定的老人老办法资格信息缺失，请联系核发资格证的省级卫生计生委补录</a:t>
            </a:r>
          </a:p>
          <a:p>
            <a:pPr fontAlgn="auto">
              <a:lnSpc>
                <a:spcPct val="150000"/>
              </a:lnSpc>
            </a:pPr>
            <a:r>
              <a:rPr lang="zh-CN" altLang="en-US"/>
              <a:t>公布资格补录部门的咨询电话</a:t>
            </a:r>
          </a:p>
          <a:p>
            <a:pPr fontAlgn="auto">
              <a:lnSpc>
                <a:spcPct val="150000"/>
              </a:lnSpc>
            </a:pPr>
            <a:r>
              <a:rPr lang="zh-CN" altLang="en-US"/>
              <a:t>建立资格补录渠道，加强资格补录工作管理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许可大厅的工作准备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lnSpc>
                <a:spcPct val="150000"/>
              </a:lnSpc>
            </a:pPr>
            <a:r>
              <a:rPr lang="zh-CN" altLang="en-US"/>
              <a:t>熟悉电子化注册后的业务审批流程</a:t>
            </a:r>
          </a:p>
          <a:p>
            <a:pPr fontAlgn="auto">
              <a:lnSpc>
                <a:spcPct val="150000"/>
              </a:lnSpc>
            </a:pPr>
            <a:r>
              <a:rPr lang="zh-CN" altLang="en-US"/>
              <a:t>熟悉电子化注册后的办事须知</a:t>
            </a:r>
          </a:p>
          <a:p>
            <a:pPr fontAlgn="auto">
              <a:lnSpc>
                <a:spcPct val="150000"/>
              </a:lnSpc>
            </a:pPr>
            <a:r>
              <a:rPr lang="zh-CN" altLang="en-US"/>
              <a:t>省级许可大厅负责接收考试资格的修改补录材料</a:t>
            </a:r>
          </a:p>
          <a:p>
            <a:pPr fontAlgn="auto">
              <a:lnSpc>
                <a:spcPct val="150000"/>
              </a:lnSpc>
            </a:pPr>
            <a:r>
              <a:rPr lang="zh-CN" altLang="en-US"/>
              <a:t>省级许可大厅负责接受</a:t>
            </a:r>
            <a:r>
              <a:rPr lang="en-US" altLang="zh-CN"/>
              <a:t>2011</a:t>
            </a:r>
            <a:r>
              <a:rPr lang="zh-CN" altLang="en-US"/>
              <a:t>年前军队转地方资格的预录入工作</a:t>
            </a:r>
          </a:p>
          <a:p>
            <a:pPr fontAlgn="auto">
              <a:lnSpc>
                <a:spcPct val="150000"/>
              </a:lnSpc>
            </a:pPr>
            <a:r>
              <a:rPr lang="zh-CN" altLang="en-US"/>
              <a:t>接受一般的业务咨询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卫生计生委对外电话咨询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lnSpc>
                <a:spcPct val="150000"/>
              </a:lnSpc>
            </a:pPr>
            <a:r>
              <a:rPr lang="zh-CN" altLang="en-US" dirty="0"/>
              <a:t>除卫生计生委医政医管部门开通业务咨询电话</a:t>
            </a:r>
            <a:r>
              <a:rPr lang="zh-CN" altLang="en-US" dirty="0" smtClean="0"/>
              <a:t>外</a:t>
            </a:r>
            <a:endParaRPr lang="zh-CN" altLang="en-US" dirty="0"/>
          </a:p>
          <a:p>
            <a:pPr fontAlgn="auto">
              <a:lnSpc>
                <a:spcPct val="150000"/>
              </a:lnSpc>
            </a:pPr>
            <a:r>
              <a:rPr lang="zh-CN" altLang="en-US" dirty="0"/>
              <a:t>负责政策解答</a:t>
            </a:r>
          </a:p>
          <a:p>
            <a:pPr fontAlgn="auto">
              <a:lnSpc>
                <a:spcPct val="150000"/>
              </a:lnSpc>
            </a:pPr>
            <a:r>
              <a:rPr lang="zh-CN" altLang="en-US" dirty="0"/>
              <a:t>负责业务咨询</a:t>
            </a:r>
          </a:p>
          <a:p>
            <a:pPr fontAlgn="auto">
              <a:lnSpc>
                <a:spcPct val="150000"/>
              </a:lnSpc>
            </a:pPr>
            <a:r>
              <a:rPr lang="zh-CN" altLang="en-US" dirty="0"/>
              <a:t>负责问题解决引导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软件研发单位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dirty="0">
                <a:sym typeface="+mn-ea"/>
              </a:rPr>
              <a:t>全力保障电子化注册系统稳定运行</a:t>
            </a:r>
            <a:endParaRPr lang="zh-CN" altLang="en-US" dirty="0"/>
          </a:p>
          <a:p>
            <a:pPr fontAlgn="auto">
              <a:lnSpc>
                <a:spcPct val="150000"/>
              </a:lnSpc>
            </a:pPr>
            <a:r>
              <a:rPr lang="zh-CN" altLang="en-US" dirty="0">
                <a:sym typeface="+mn-ea"/>
              </a:rPr>
              <a:t>编写电子化注册培训教材（</a:t>
            </a:r>
            <a:r>
              <a:rPr lang="en-US" altLang="zh-CN" dirty="0">
                <a:sym typeface="+mn-ea"/>
              </a:rPr>
              <a:t>PPT</a:t>
            </a:r>
            <a:r>
              <a:rPr lang="zh-CN" altLang="en-US" dirty="0">
                <a:sym typeface="+mn-ea"/>
              </a:rPr>
              <a:t>、手册、视频）</a:t>
            </a:r>
          </a:p>
          <a:p>
            <a:pPr fontAlgn="auto">
              <a:lnSpc>
                <a:spcPct val="150000"/>
              </a:lnSpc>
            </a:pPr>
            <a:r>
              <a:rPr lang="zh-CN" altLang="en-US" dirty="0">
                <a:sym typeface="+mn-ea"/>
              </a:rPr>
              <a:t>为卫生计生委工作人员培训讲课</a:t>
            </a:r>
            <a:endParaRPr lang="zh-CN" altLang="en-US" dirty="0"/>
          </a:p>
          <a:p>
            <a:pPr fontAlgn="auto">
              <a:lnSpc>
                <a:spcPct val="150000"/>
              </a:lnSpc>
            </a:pPr>
            <a:r>
              <a:rPr lang="zh-CN" altLang="en-US" dirty="0">
                <a:sym typeface="+mn-ea"/>
              </a:rPr>
              <a:t>电话解答技术问题</a:t>
            </a:r>
            <a:endParaRPr lang="zh-CN" altLang="en-US" dirty="0"/>
          </a:p>
          <a:p>
            <a:pPr fontAlgn="auto">
              <a:lnSpc>
                <a:spcPct val="150000"/>
              </a:lnSpc>
            </a:pPr>
            <a:r>
              <a:rPr lang="zh-CN" altLang="en-US" dirty="0">
                <a:sym typeface="+mn-ea"/>
              </a:rPr>
              <a:t>微信支持回答技术问题</a:t>
            </a:r>
            <a:endParaRPr lang="zh-CN" altLang="en-US" dirty="0"/>
          </a:p>
          <a:p>
            <a:pPr fontAlgn="auto">
              <a:lnSpc>
                <a:spcPct val="150000"/>
              </a:lnSpc>
            </a:pPr>
            <a:r>
              <a:rPr lang="zh-CN" altLang="en-US" dirty="0">
                <a:sym typeface="+mn-ea"/>
              </a:rPr>
              <a:t>及时补充和调整常见问题解答</a:t>
            </a:r>
          </a:p>
          <a:p>
            <a:pPr fontAlgn="auto">
              <a:lnSpc>
                <a:spcPct val="150000"/>
              </a:lnSpc>
            </a:pPr>
            <a:r>
              <a:rPr lang="zh-CN" altLang="en-US" dirty="0">
                <a:sym typeface="+mn-ea"/>
              </a:rPr>
              <a:t>对发现的问题，及时升级软件系统</a:t>
            </a:r>
          </a:p>
          <a:p>
            <a:pPr fontAlgn="auto">
              <a:lnSpc>
                <a:spcPct val="150000"/>
              </a:lnSpc>
            </a:pPr>
            <a:r>
              <a:rPr lang="zh-CN" altLang="en-US" dirty="0">
                <a:sym typeface="+mn-ea"/>
              </a:rPr>
              <a:t>处理疑难数据</a:t>
            </a:r>
          </a:p>
          <a:p>
            <a:pPr eaLnBrk="1" latinLnBrk="0" hangingPunct="1">
              <a:lnSpc>
                <a:spcPct val="150000"/>
              </a:lnSpc>
            </a:pPr>
            <a:endParaRPr lang="zh-CN" alt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47"/>
  <p:tag name="KSO_WM_UNIT_TYPE" val="d"/>
  <p:tag name="KSO_WM_UNIT_INDEX" val="1"/>
  <p:tag name="KSO_WM_UNIT_CLEAR" val="0"/>
  <p:tag name="KSO_WM_UNIT_LAYERLEVEL" val="1"/>
  <p:tag name="KSO_WM_UNIT_VALUE" val="910*1678"/>
  <p:tag name="KSO_WM_UNIT_HIGHLIGHT" val="0"/>
  <p:tag name="KSO_WM_UNIT_COMPATIBLE" val="0"/>
  <p:tag name="KSO_WM_BEAUTIFY_FLAG" val="#wm#"/>
  <p:tag name="KSO_WM_UNIT_ID" val="261*d*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21"/>
  <p:tag name="KSO_WM_UNIT_TYPE" val="b"/>
  <p:tag name="KSO_WM_UNIT_INDEX" val="1"/>
  <p:tag name="KSO_WM_UNIT_ID" val="custom221_1*b*1"/>
  <p:tag name="KSO_WM_UNIT_CLEAR" val="1"/>
  <p:tag name="KSO_WM_UNIT_LAYERLEVEL" val="1"/>
  <p:tag name="KSO_WM_UNIT_VALUE" val="31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47_27"/>
  <p:tag name="KSO_WM_SLIDE_INDEX" val="27"/>
  <p:tag name="KSO_WM_SLIDE_LAYOUT" val="a_b"/>
  <p:tag name="KSO_WM_SLIDE_LAYOUT_CNT" val="1_1"/>
  <p:tag name="KSO_WM_SLIDE_TYPE" val="endPage"/>
  <p:tag name="KSO_WM_BEAUTIFY_FLAG" val="#wm#"/>
  <p:tag name="KSO_WM_SLIDE_ITEM_CNT" val="2"/>
  <p:tag name="KSO_WM_TEMPLATE_CATEGORY" val="custom"/>
  <p:tag name="KSO_WM_TEMPLATE_INDEX" val="47"/>
  <p:tag name="KSO_WM_TAG_VERSION" val="1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47"/>
  <p:tag name="KSO_WM_UNIT_TYPE" val="a"/>
  <p:tag name="KSO_WM_UNIT_INDEX" val="1"/>
  <p:tag name="KSO_WM_UNIT_ID" val="custom47_27*a*1"/>
  <p:tag name="KSO_WM_UNIT_CLEAR" val="1"/>
  <p:tag name="KSO_WM_UNIT_LAYERLEVEL" val="1"/>
  <p:tag name="KSO_WM_UNIT_VALUE" val="10"/>
  <p:tag name="KSO_WM_UNIT_ISCONTENTSTITLE" val="0"/>
  <p:tag name="KSO_WM_UNIT_HIGHLIGHT" val="0"/>
  <p:tag name="KSO_WM_UNIT_COMPATIBLE" val="0"/>
  <p:tag name="KSO_WM_UNIT_PRESET_TEXT" val="THANK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261*i*4"/>
  <p:tag name="KSO_WM_TEMPLATE_CATEGORY" val="custom"/>
  <p:tag name="KSO_WM_TEMPLATE_INDEX" val="4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5111438"/>
  <p:tag name="MH_LIBRARY" val="CONTENTS"/>
  <p:tag name="MH_TYPE" val="NUMBER"/>
  <p:tag name="ID" val="547136"/>
  <p:tag name="MH_ORDER" val="NUMB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5114252"/>
  <p:tag name="MH_LIBRARY" val="GRAPHIC"/>
  <p:tag name="MH_ORDER" val="Rounded Rectangular Callout 1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5114252"/>
  <p:tag name="MH_LIBRARY" val="GRAPHIC"/>
  <p:tag name="MH_ORDER" val="Rounded Rectangular Callout 1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5114252"/>
  <p:tag name="MH_LIBRARY" val="GRAPHIC"/>
  <p:tag name="MH_ORDER" val="Rounded Rectangular Callout 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5114252"/>
  <p:tag name="MH_LIBRARY" val="GRAPHIC"/>
  <p:tag name="MH_ORDER" val="Rounded Rectangular Callout 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21"/>
  <p:tag name="KSO_WM_TAG_VERSION" val="1.0"/>
  <p:tag name="KSO_WM_SLIDE_ID" val="custom221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  <p:tag name="KSO_WM_TEMPLATE_THUMBS_INDEX" val="1、8、12、16、21、25、26、2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21"/>
  <p:tag name="KSO_WM_UNIT_TYPE" val="a"/>
  <p:tag name="KSO_WM_UNIT_INDEX" val="1"/>
  <p:tag name="KSO_WM_UNIT_ID" val="custom221_1*a*1"/>
  <p:tag name="KSO_WM_UNIT_CLEAR" val="1"/>
  <p:tag name="KSO_WM_UNIT_LAYERLEVEL" val="1"/>
  <p:tag name="KSO_WM_UNIT_VALUE" val="17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heme/theme1.xml><?xml version="1.0" encoding="utf-8"?>
<a:theme xmlns:a="http://schemas.openxmlformats.org/drawingml/2006/main" name="演示设计">
  <a:themeElements>
    <a:clrScheme name="演示设计 7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5B8CC1"/>
      </a:accent1>
      <a:accent2>
        <a:srgbClr val="2A5682"/>
      </a:accent2>
      <a:accent3>
        <a:srgbClr val="FFFFFF"/>
      </a:accent3>
      <a:accent4>
        <a:srgbClr val="000000"/>
      </a:accent4>
      <a:accent5>
        <a:srgbClr val="B5C5DD"/>
      </a:accent5>
      <a:accent6>
        <a:srgbClr val="254D75"/>
      </a:accent6>
      <a:hlink>
        <a:srgbClr val="002850"/>
      </a:hlink>
      <a:folHlink>
        <a:srgbClr val="66B2FE"/>
      </a:folHlink>
    </a:clrScheme>
    <a:fontScheme name="演示设计">
      <a:majorFont>
        <a:latin typeface="Arial"/>
        <a:ea typeface="黑体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charset="-122"/>
          </a:defRPr>
        </a:defPPr>
      </a:lstStyle>
    </a:lnDef>
  </a:objectDefaults>
  <a:extraClrSchemeLst>
    <a:extraClrScheme>
      <a:clrScheme name="演示设计 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DFE0BE"/>
        </a:accent1>
        <a:accent2>
          <a:srgbClr val="D1D46B"/>
        </a:accent2>
        <a:accent3>
          <a:srgbClr val="FFFFFF"/>
        </a:accent3>
        <a:accent4>
          <a:srgbClr val="000000"/>
        </a:accent4>
        <a:accent5>
          <a:srgbClr val="ECEDDB"/>
        </a:accent5>
        <a:accent6>
          <a:srgbClr val="BDC060"/>
        </a:accent6>
        <a:hlink>
          <a:srgbClr val="3A3B11"/>
        </a:hlink>
        <a:folHlink>
          <a:srgbClr val="EAEB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517"/>
        </a:accent1>
        <a:accent2>
          <a:srgbClr val="BC000D"/>
        </a:accent2>
        <a:accent3>
          <a:srgbClr val="FFFFFF"/>
        </a:accent3>
        <a:accent4>
          <a:srgbClr val="000000"/>
        </a:accent4>
        <a:accent5>
          <a:srgbClr val="FFAAAB"/>
        </a:accent5>
        <a:accent6>
          <a:srgbClr val="AA000B"/>
        </a:accent6>
        <a:hlink>
          <a:srgbClr val="3A0004"/>
        </a:hlink>
        <a:folHlink>
          <a:srgbClr val="FF75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59B8"/>
        </a:accent1>
        <a:accent2>
          <a:srgbClr val="884183"/>
        </a:accent2>
        <a:accent3>
          <a:srgbClr val="FFFFFF"/>
        </a:accent3>
        <a:accent4>
          <a:srgbClr val="000000"/>
        </a:accent4>
        <a:accent5>
          <a:srgbClr val="DCB5D8"/>
        </a:accent5>
        <a:accent6>
          <a:srgbClr val="7B3A76"/>
        </a:accent6>
        <a:hlink>
          <a:srgbClr val="371535"/>
        </a:hlink>
        <a:folHlink>
          <a:srgbClr val="D99F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1C1C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FF8A15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7D12"/>
        </a:accent6>
        <a:hlink>
          <a:srgbClr val="463900"/>
        </a:hlink>
        <a:folHlink>
          <a:srgbClr val="FFF0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021"/>
        </a:accent1>
        <a:accent2>
          <a:srgbClr val="DA5800"/>
        </a:accent2>
        <a:accent3>
          <a:srgbClr val="FFFFFF"/>
        </a:accent3>
        <a:accent4>
          <a:srgbClr val="000000"/>
        </a:accent4>
        <a:accent5>
          <a:srgbClr val="FFC6AB"/>
        </a:accent5>
        <a:accent6>
          <a:srgbClr val="C54F00"/>
        </a:accent6>
        <a:hlink>
          <a:srgbClr val="963D00"/>
        </a:hlink>
        <a:folHlink>
          <a:srgbClr val="FFC7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7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5B8CC1"/>
        </a:accent1>
        <a:accent2>
          <a:srgbClr val="2A5682"/>
        </a:accent2>
        <a:accent3>
          <a:srgbClr val="FFFFFF"/>
        </a:accent3>
        <a:accent4>
          <a:srgbClr val="000000"/>
        </a:accent4>
        <a:accent5>
          <a:srgbClr val="B5C5DD"/>
        </a:accent5>
        <a:accent6>
          <a:srgbClr val="254D75"/>
        </a:accent6>
        <a:hlink>
          <a:srgbClr val="002850"/>
        </a:hlink>
        <a:folHlink>
          <a:srgbClr val="66B2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 8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6FC01E"/>
        </a:accent1>
        <a:accent2>
          <a:srgbClr val="4F7913"/>
        </a:accent2>
        <a:accent3>
          <a:srgbClr val="FFFFFF"/>
        </a:accent3>
        <a:accent4>
          <a:srgbClr val="000000"/>
        </a:accent4>
        <a:accent5>
          <a:srgbClr val="BBDCAB"/>
        </a:accent5>
        <a:accent6>
          <a:srgbClr val="476D10"/>
        </a:accent6>
        <a:hlink>
          <a:srgbClr val="26420A"/>
        </a:hlink>
        <a:folHlink>
          <a:srgbClr val="ADE97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6_主题2">
  <a:themeElements>
    <a:clrScheme name="6_主题2 1">
      <a:dk1>
        <a:srgbClr val="000000"/>
      </a:dk1>
      <a:lt1>
        <a:srgbClr val="FFFFFF"/>
      </a:lt1>
      <a:dk2>
        <a:srgbClr val="004074"/>
      </a:dk2>
      <a:lt2>
        <a:srgbClr val="737373"/>
      </a:lt2>
      <a:accent1>
        <a:srgbClr val="2A79D0"/>
      </a:accent1>
      <a:accent2>
        <a:srgbClr val="919191"/>
      </a:accent2>
      <a:accent3>
        <a:srgbClr val="FFFFFF"/>
      </a:accent3>
      <a:accent4>
        <a:srgbClr val="000000"/>
      </a:accent4>
      <a:accent5>
        <a:srgbClr val="ACBEE4"/>
      </a:accent5>
      <a:accent6>
        <a:srgbClr val="838383"/>
      </a:accent6>
      <a:hlink>
        <a:srgbClr val="AEAFAE"/>
      </a:hlink>
      <a:folHlink>
        <a:srgbClr val="C9C9C9"/>
      </a:folHlink>
    </a:clrScheme>
    <a:fontScheme name="6_主题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charset="-122"/>
          </a:defRPr>
        </a:defPPr>
      </a:lstStyle>
    </a:lnDef>
  </a:objectDefaults>
  <a:extraClrSchemeLst>
    <a:extraClrScheme>
      <a:clrScheme name="6_主题2 1">
        <a:dk1>
          <a:srgbClr val="000000"/>
        </a:dk1>
        <a:lt1>
          <a:srgbClr val="FFFFFF"/>
        </a:lt1>
        <a:dk2>
          <a:srgbClr val="004074"/>
        </a:dk2>
        <a:lt2>
          <a:srgbClr val="737373"/>
        </a:lt2>
        <a:accent1>
          <a:srgbClr val="2A79D0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ACBEE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主题2 2">
        <a:dk1>
          <a:srgbClr val="000000"/>
        </a:dk1>
        <a:lt1>
          <a:srgbClr val="FFFFFF"/>
        </a:lt1>
        <a:dk2>
          <a:srgbClr val="38520E"/>
        </a:dk2>
        <a:lt2>
          <a:srgbClr val="737373"/>
        </a:lt2>
        <a:accent1>
          <a:srgbClr val="6B9B1A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主题2 3">
        <a:dk1>
          <a:srgbClr val="000000"/>
        </a:dk1>
        <a:lt1>
          <a:srgbClr val="FFFFFF"/>
        </a:lt1>
        <a:dk2>
          <a:srgbClr val="E24203"/>
        </a:dk2>
        <a:lt2>
          <a:srgbClr val="737373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主题2 4">
        <a:dk1>
          <a:srgbClr val="000000"/>
        </a:dk1>
        <a:lt1>
          <a:srgbClr val="FFFFFF"/>
        </a:lt1>
        <a:dk2>
          <a:srgbClr val="A80404"/>
        </a:dk2>
        <a:lt2>
          <a:srgbClr val="737373"/>
        </a:lt2>
        <a:accent1>
          <a:srgbClr val="D03737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主题2 5">
        <a:dk1>
          <a:srgbClr val="000000"/>
        </a:dk1>
        <a:lt1>
          <a:srgbClr val="FFFFFF"/>
        </a:lt1>
        <a:dk2>
          <a:srgbClr val="5F4B3B"/>
        </a:dk2>
        <a:lt2>
          <a:srgbClr val="737373"/>
        </a:lt2>
        <a:accent1>
          <a:srgbClr val="C8A058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0CDB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主题2 6">
        <a:dk1>
          <a:srgbClr val="737373"/>
        </a:dk1>
        <a:lt1>
          <a:srgbClr val="FFFFFF"/>
        </a:lt1>
        <a:dk2>
          <a:srgbClr val="000000"/>
        </a:dk2>
        <a:lt2>
          <a:srgbClr val="004074"/>
        </a:lt2>
        <a:accent1>
          <a:srgbClr val="2A79D0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ACBEE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主题2 7">
        <a:dk1>
          <a:srgbClr val="737373"/>
        </a:dk1>
        <a:lt1>
          <a:srgbClr val="FFFFFF"/>
        </a:lt1>
        <a:dk2>
          <a:srgbClr val="000000"/>
        </a:dk2>
        <a:lt2>
          <a:srgbClr val="38520E"/>
        </a:lt2>
        <a:accent1>
          <a:srgbClr val="6B9B1A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主题2 8">
        <a:dk1>
          <a:srgbClr val="737373"/>
        </a:dk1>
        <a:lt1>
          <a:srgbClr val="FFFFFF"/>
        </a:lt1>
        <a:dk2>
          <a:srgbClr val="000000"/>
        </a:dk2>
        <a:lt2>
          <a:srgbClr val="E24203"/>
        </a:lt2>
        <a:accent1>
          <a:srgbClr val="FEA501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主题2 9">
        <a:dk1>
          <a:srgbClr val="737373"/>
        </a:dk1>
        <a:lt1>
          <a:srgbClr val="FFFFFF"/>
        </a:lt1>
        <a:dk2>
          <a:srgbClr val="000000"/>
        </a:dk2>
        <a:lt2>
          <a:srgbClr val="A80404"/>
        </a:lt2>
        <a:accent1>
          <a:srgbClr val="D03737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主题2 10">
        <a:dk1>
          <a:srgbClr val="737373"/>
        </a:dk1>
        <a:lt1>
          <a:srgbClr val="FFFFFF"/>
        </a:lt1>
        <a:dk2>
          <a:srgbClr val="000000"/>
        </a:dk2>
        <a:lt2>
          <a:srgbClr val="5F4B3B"/>
        </a:lt2>
        <a:accent1>
          <a:srgbClr val="C8A058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0CDB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7_主题2">
  <a:themeElements>
    <a:clrScheme name="7_主题2 1">
      <a:dk1>
        <a:srgbClr val="000000"/>
      </a:dk1>
      <a:lt1>
        <a:srgbClr val="FFFFFF"/>
      </a:lt1>
      <a:dk2>
        <a:srgbClr val="004074"/>
      </a:dk2>
      <a:lt2>
        <a:srgbClr val="737373"/>
      </a:lt2>
      <a:accent1>
        <a:srgbClr val="2A79D0"/>
      </a:accent1>
      <a:accent2>
        <a:srgbClr val="919191"/>
      </a:accent2>
      <a:accent3>
        <a:srgbClr val="FFFFFF"/>
      </a:accent3>
      <a:accent4>
        <a:srgbClr val="000000"/>
      </a:accent4>
      <a:accent5>
        <a:srgbClr val="ACBEE4"/>
      </a:accent5>
      <a:accent6>
        <a:srgbClr val="838383"/>
      </a:accent6>
      <a:hlink>
        <a:srgbClr val="AEAFAE"/>
      </a:hlink>
      <a:folHlink>
        <a:srgbClr val="C9C9C9"/>
      </a:folHlink>
    </a:clrScheme>
    <a:fontScheme name="7_主题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charset="-122"/>
          </a:defRPr>
        </a:defPPr>
      </a:lstStyle>
    </a:lnDef>
  </a:objectDefaults>
  <a:extraClrSchemeLst>
    <a:extraClrScheme>
      <a:clrScheme name="7_主题2 1">
        <a:dk1>
          <a:srgbClr val="000000"/>
        </a:dk1>
        <a:lt1>
          <a:srgbClr val="FFFFFF"/>
        </a:lt1>
        <a:dk2>
          <a:srgbClr val="004074"/>
        </a:dk2>
        <a:lt2>
          <a:srgbClr val="737373"/>
        </a:lt2>
        <a:accent1>
          <a:srgbClr val="2A79D0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ACBEE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主题2 2">
        <a:dk1>
          <a:srgbClr val="000000"/>
        </a:dk1>
        <a:lt1>
          <a:srgbClr val="FFFFFF"/>
        </a:lt1>
        <a:dk2>
          <a:srgbClr val="38520E"/>
        </a:dk2>
        <a:lt2>
          <a:srgbClr val="737373"/>
        </a:lt2>
        <a:accent1>
          <a:srgbClr val="6B9B1A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主题2 3">
        <a:dk1>
          <a:srgbClr val="000000"/>
        </a:dk1>
        <a:lt1>
          <a:srgbClr val="FFFFFF"/>
        </a:lt1>
        <a:dk2>
          <a:srgbClr val="E24203"/>
        </a:dk2>
        <a:lt2>
          <a:srgbClr val="737373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主题2 4">
        <a:dk1>
          <a:srgbClr val="000000"/>
        </a:dk1>
        <a:lt1>
          <a:srgbClr val="FFFFFF"/>
        </a:lt1>
        <a:dk2>
          <a:srgbClr val="A80404"/>
        </a:dk2>
        <a:lt2>
          <a:srgbClr val="737373"/>
        </a:lt2>
        <a:accent1>
          <a:srgbClr val="D03737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主题2 5">
        <a:dk1>
          <a:srgbClr val="000000"/>
        </a:dk1>
        <a:lt1>
          <a:srgbClr val="FFFFFF"/>
        </a:lt1>
        <a:dk2>
          <a:srgbClr val="5F4B3B"/>
        </a:dk2>
        <a:lt2>
          <a:srgbClr val="737373"/>
        </a:lt2>
        <a:accent1>
          <a:srgbClr val="C8A058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0CDB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主题2 6">
        <a:dk1>
          <a:srgbClr val="737373"/>
        </a:dk1>
        <a:lt1>
          <a:srgbClr val="FFFFFF"/>
        </a:lt1>
        <a:dk2>
          <a:srgbClr val="000000"/>
        </a:dk2>
        <a:lt2>
          <a:srgbClr val="004074"/>
        </a:lt2>
        <a:accent1>
          <a:srgbClr val="2A79D0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ACBEE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主题2 7">
        <a:dk1>
          <a:srgbClr val="737373"/>
        </a:dk1>
        <a:lt1>
          <a:srgbClr val="FFFFFF"/>
        </a:lt1>
        <a:dk2>
          <a:srgbClr val="000000"/>
        </a:dk2>
        <a:lt2>
          <a:srgbClr val="38520E"/>
        </a:lt2>
        <a:accent1>
          <a:srgbClr val="6B9B1A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主题2 8">
        <a:dk1>
          <a:srgbClr val="737373"/>
        </a:dk1>
        <a:lt1>
          <a:srgbClr val="FFFFFF"/>
        </a:lt1>
        <a:dk2>
          <a:srgbClr val="000000"/>
        </a:dk2>
        <a:lt2>
          <a:srgbClr val="E24203"/>
        </a:lt2>
        <a:accent1>
          <a:srgbClr val="FEA501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主题2 9">
        <a:dk1>
          <a:srgbClr val="737373"/>
        </a:dk1>
        <a:lt1>
          <a:srgbClr val="FFFFFF"/>
        </a:lt1>
        <a:dk2>
          <a:srgbClr val="000000"/>
        </a:dk2>
        <a:lt2>
          <a:srgbClr val="A80404"/>
        </a:lt2>
        <a:accent1>
          <a:srgbClr val="D03737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主题2 10">
        <a:dk1>
          <a:srgbClr val="737373"/>
        </a:dk1>
        <a:lt1>
          <a:srgbClr val="FFFFFF"/>
        </a:lt1>
        <a:dk2>
          <a:srgbClr val="000000"/>
        </a:dk2>
        <a:lt2>
          <a:srgbClr val="5F4B3B"/>
        </a:lt2>
        <a:accent1>
          <a:srgbClr val="C8A058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0CDB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8_主题2">
  <a:themeElements>
    <a:clrScheme name="8_主题2 1">
      <a:dk1>
        <a:srgbClr val="000000"/>
      </a:dk1>
      <a:lt1>
        <a:srgbClr val="FFFFFF"/>
      </a:lt1>
      <a:dk2>
        <a:srgbClr val="004074"/>
      </a:dk2>
      <a:lt2>
        <a:srgbClr val="737373"/>
      </a:lt2>
      <a:accent1>
        <a:srgbClr val="2A79D0"/>
      </a:accent1>
      <a:accent2>
        <a:srgbClr val="919191"/>
      </a:accent2>
      <a:accent3>
        <a:srgbClr val="FFFFFF"/>
      </a:accent3>
      <a:accent4>
        <a:srgbClr val="000000"/>
      </a:accent4>
      <a:accent5>
        <a:srgbClr val="ACBEE4"/>
      </a:accent5>
      <a:accent6>
        <a:srgbClr val="838383"/>
      </a:accent6>
      <a:hlink>
        <a:srgbClr val="AEAFAE"/>
      </a:hlink>
      <a:folHlink>
        <a:srgbClr val="C9C9C9"/>
      </a:folHlink>
    </a:clrScheme>
    <a:fontScheme name="8_主题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charset="-122"/>
          </a:defRPr>
        </a:defPPr>
      </a:lstStyle>
    </a:lnDef>
  </a:objectDefaults>
  <a:extraClrSchemeLst>
    <a:extraClrScheme>
      <a:clrScheme name="8_主题2 1">
        <a:dk1>
          <a:srgbClr val="000000"/>
        </a:dk1>
        <a:lt1>
          <a:srgbClr val="FFFFFF"/>
        </a:lt1>
        <a:dk2>
          <a:srgbClr val="004074"/>
        </a:dk2>
        <a:lt2>
          <a:srgbClr val="737373"/>
        </a:lt2>
        <a:accent1>
          <a:srgbClr val="2A79D0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ACBEE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主题2 2">
        <a:dk1>
          <a:srgbClr val="000000"/>
        </a:dk1>
        <a:lt1>
          <a:srgbClr val="FFFFFF"/>
        </a:lt1>
        <a:dk2>
          <a:srgbClr val="38520E"/>
        </a:dk2>
        <a:lt2>
          <a:srgbClr val="737373"/>
        </a:lt2>
        <a:accent1>
          <a:srgbClr val="6B9B1A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主题2 3">
        <a:dk1>
          <a:srgbClr val="000000"/>
        </a:dk1>
        <a:lt1>
          <a:srgbClr val="FFFFFF"/>
        </a:lt1>
        <a:dk2>
          <a:srgbClr val="E24203"/>
        </a:dk2>
        <a:lt2>
          <a:srgbClr val="737373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主题2 4">
        <a:dk1>
          <a:srgbClr val="000000"/>
        </a:dk1>
        <a:lt1>
          <a:srgbClr val="FFFFFF"/>
        </a:lt1>
        <a:dk2>
          <a:srgbClr val="A80404"/>
        </a:dk2>
        <a:lt2>
          <a:srgbClr val="737373"/>
        </a:lt2>
        <a:accent1>
          <a:srgbClr val="D03737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主题2 5">
        <a:dk1>
          <a:srgbClr val="000000"/>
        </a:dk1>
        <a:lt1>
          <a:srgbClr val="FFFFFF"/>
        </a:lt1>
        <a:dk2>
          <a:srgbClr val="5F4B3B"/>
        </a:dk2>
        <a:lt2>
          <a:srgbClr val="737373"/>
        </a:lt2>
        <a:accent1>
          <a:srgbClr val="C8A058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0CDB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主题2 6">
        <a:dk1>
          <a:srgbClr val="737373"/>
        </a:dk1>
        <a:lt1>
          <a:srgbClr val="FFFFFF"/>
        </a:lt1>
        <a:dk2>
          <a:srgbClr val="000000"/>
        </a:dk2>
        <a:lt2>
          <a:srgbClr val="004074"/>
        </a:lt2>
        <a:accent1>
          <a:srgbClr val="2A79D0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ACBEE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主题2 7">
        <a:dk1>
          <a:srgbClr val="737373"/>
        </a:dk1>
        <a:lt1>
          <a:srgbClr val="FFFFFF"/>
        </a:lt1>
        <a:dk2>
          <a:srgbClr val="000000"/>
        </a:dk2>
        <a:lt2>
          <a:srgbClr val="38520E"/>
        </a:lt2>
        <a:accent1>
          <a:srgbClr val="6B9B1A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主题2 8">
        <a:dk1>
          <a:srgbClr val="737373"/>
        </a:dk1>
        <a:lt1>
          <a:srgbClr val="FFFFFF"/>
        </a:lt1>
        <a:dk2>
          <a:srgbClr val="000000"/>
        </a:dk2>
        <a:lt2>
          <a:srgbClr val="E24203"/>
        </a:lt2>
        <a:accent1>
          <a:srgbClr val="FEA501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主题2 9">
        <a:dk1>
          <a:srgbClr val="737373"/>
        </a:dk1>
        <a:lt1>
          <a:srgbClr val="FFFFFF"/>
        </a:lt1>
        <a:dk2>
          <a:srgbClr val="000000"/>
        </a:dk2>
        <a:lt2>
          <a:srgbClr val="A80404"/>
        </a:lt2>
        <a:accent1>
          <a:srgbClr val="D03737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主题2 10">
        <a:dk1>
          <a:srgbClr val="737373"/>
        </a:dk1>
        <a:lt1>
          <a:srgbClr val="FFFFFF"/>
        </a:lt1>
        <a:dk2>
          <a:srgbClr val="000000"/>
        </a:dk2>
        <a:lt2>
          <a:srgbClr val="5F4B3B"/>
        </a:lt2>
        <a:accent1>
          <a:srgbClr val="C8A058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0CDB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9_主题2">
  <a:themeElements>
    <a:clrScheme name="9_主题2 1">
      <a:dk1>
        <a:srgbClr val="000000"/>
      </a:dk1>
      <a:lt1>
        <a:srgbClr val="FFFFFF"/>
      </a:lt1>
      <a:dk2>
        <a:srgbClr val="004074"/>
      </a:dk2>
      <a:lt2>
        <a:srgbClr val="737373"/>
      </a:lt2>
      <a:accent1>
        <a:srgbClr val="2A79D0"/>
      </a:accent1>
      <a:accent2>
        <a:srgbClr val="919191"/>
      </a:accent2>
      <a:accent3>
        <a:srgbClr val="FFFFFF"/>
      </a:accent3>
      <a:accent4>
        <a:srgbClr val="000000"/>
      </a:accent4>
      <a:accent5>
        <a:srgbClr val="ACBEE4"/>
      </a:accent5>
      <a:accent6>
        <a:srgbClr val="838383"/>
      </a:accent6>
      <a:hlink>
        <a:srgbClr val="AEAFAE"/>
      </a:hlink>
      <a:folHlink>
        <a:srgbClr val="C9C9C9"/>
      </a:folHlink>
    </a:clrScheme>
    <a:fontScheme name="9_主题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charset="-122"/>
          </a:defRPr>
        </a:defPPr>
      </a:lstStyle>
    </a:lnDef>
  </a:objectDefaults>
  <a:extraClrSchemeLst>
    <a:extraClrScheme>
      <a:clrScheme name="9_主题2 1">
        <a:dk1>
          <a:srgbClr val="000000"/>
        </a:dk1>
        <a:lt1>
          <a:srgbClr val="FFFFFF"/>
        </a:lt1>
        <a:dk2>
          <a:srgbClr val="004074"/>
        </a:dk2>
        <a:lt2>
          <a:srgbClr val="737373"/>
        </a:lt2>
        <a:accent1>
          <a:srgbClr val="2A79D0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ACBEE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主题2 2">
        <a:dk1>
          <a:srgbClr val="000000"/>
        </a:dk1>
        <a:lt1>
          <a:srgbClr val="FFFFFF"/>
        </a:lt1>
        <a:dk2>
          <a:srgbClr val="38520E"/>
        </a:dk2>
        <a:lt2>
          <a:srgbClr val="737373"/>
        </a:lt2>
        <a:accent1>
          <a:srgbClr val="6B9B1A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主题2 3">
        <a:dk1>
          <a:srgbClr val="000000"/>
        </a:dk1>
        <a:lt1>
          <a:srgbClr val="FFFFFF"/>
        </a:lt1>
        <a:dk2>
          <a:srgbClr val="E24203"/>
        </a:dk2>
        <a:lt2>
          <a:srgbClr val="737373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主题2 4">
        <a:dk1>
          <a:srgbClr val="000000"/>
        </a:dk1>
        <a:lt1>
          <a:srgbClr val="FFFFFF"/>
        </a:lt1>
        <a:dk2>
          <a:srgbClr val="A80404"/>
        </a:dk2>
        <a:lt2>
          <a:srgbClr val="737373"/>
        </a:lt2>
        <a:accent1>
          <a:srgbClr val="D03737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主题2 5">
        <a:dk1>
          <a:srgbClr val="000000"/>
        </a:dk1>
        <a:lt1>
          <a:srgbClr val="FFFFFF"/>
        </a:lt1>
        <a:dk2>
          <a:srgbClr val="5F4B3B"/>
        </a:dk2>
        <a:lt2>
          <a:srgbClr val="737373"/>
        </a:lt2>
        <a:accent1>
          <a:srgbClr val="C8A058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0CDB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主题2 6">
        <a:dk1>
          <a:srgbClr val="737373"/>
        </a:dk1>
        <a:lt1>
          <a:srgbClr val="FFFFFF"/>
        </a:lt1>
        <a:dk2>
          <a:srgbClr val="000000"/>
        </a:dk2>
        <a:lt2>
          <a:srgbClr val="004074"/>
        </a:lt2>
        <a:accent1>
          <a:srgbClr val="2A79D0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ACBEE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主题2 7">
        <a:dk1>
          <a:srgbClr val="737373"/>
        </a:dk1>
        <a:lt1>
          <a:srgbClr val="FFFFFF"/>
        </a:lt1>
        <a:dk2>
          <a:srgbClr val="000000"/>
        </a:dk2>
        <a:lt2>
          <a:srgbClr val="38520E"/>
        </a:lt2>
        <a:accent1>
          <a:srgbClr val="6B9B1A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主题2 8">
        <a:dk1>
          <a:srgbClr val="737373"/>
        </a:dk1>
        <a:lt1>
          <a:srgbClr val="FFFFFF"/>
        </a:lt1>
        <a:dk2>
          <a:srgbClr val="000000"/>
        </a:dk2>
        <a:lt2>
          <a:srgbClr val="E24203"/>
        </a:lt2>
        <a:accent1>
          <a:srgbClr val="FEA501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主题2 9">
        <a:dk1>
          <a:srgbClr val="737373"/>
        </a:dk1>
        <a:lt1>
          <a:srgbClr val="FFFFFF"/>
        </a:lt1>
        <a:dk2>
          <a:srgbClr val="000000"/>
        </a:dk2>
        <a:lt2>
          <a:srgbClr val="A80404"/>
        </a:lt2>
        <a:accent1>
          <a:srgbClr val="D03737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主题2 10">
        <a:dk1>
          <a:srgbClr val="737373"/>
        </a:dk1>
        <a:lt1>
          <a:srgbClr val="FFFFFF"/>
        </a:lt1>
        <a:dk2>
          <a:srgbClr val="000000"/>
        </a:dk2>
        <a:lt2>
          <a:srgbClr val="5F4B3B"/>
        </a:lt2>
        <a:accent1>
          <a:srgbClr val="C8A058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0CDB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0_主题2">
  <a:themeElements>
    <a:clrScheme name="10_主题2 1">
      <a:dk1>
        <a:srgbClr val="000000"/>
      </a:dk1>
      <a:lt1>
        <a:srgbClr val="FFFFFF"/>
      </a:lt1>
      <a:dk2>
        <a:srgbClr val="004074"/>
      </a:dk2>
      <a:lt2>
        <a:srgbClr val="737373"/>
      </a:lt2>
      <a:accent1>
        <a:srgbClr val="2A79D0"/>
      </a:accent1>
      <a:accent2>
        <a:srgbClr val="919191"/>
      </a:accent2>
      <a:accent3>
        <a:srgbClr val="FFFFFF"/>
      </a:accent3>
      <a:accent4>
        <a:srgbClr val="000000"/>
      </a:accent4>
      <a:accent5>
        <a:srgbClr val="ACBEE4"/>
      </a:accent5>
      <a:accent6>
        <a:srgbClr val="838383"/>
      </a:accent6>
      <a:hlink>
        <a:srgbClr val="AEAFAE"/>
      </a:hlink>
      <a:folHlink>
        <a:srgbClr val="C9C9C9"/>
      </a:folHlink>
    </a:clrScheme>
    <a:fontScheme name="10_主题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charset="-122"/>
          </a:defRPr>
        </a:defPPr>
      </a:lstStyle>
    </a:lnDef>
  </a:objectDefaults>
  <a:extraClrSchemeLst>
    <a:extraClrScheme>
      <a:clrScheme name="10_主题2 1">
        <a:dk1>
          <a:srgbClr val="000000"/>
        </a:dk1>
        <a:lt1>
          <a:srgbClr val="FFFFFF"/>
        </a:lt1>
        <a:dk2>
          <a:srgbClr val="004074"/>
        </a:dk2>
        <a:lt2>
          <a:srgbClr val="737373"/>
        </a:lt2>
        <a:accent1>
          <a:srgbClr val="2A79D0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ACBEE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主题2 2">
        <a:dk1>
          <a:srgbClr val="000000"/>
        </a:dk1>
        <a:lt1>
          <a:srgbClr val="FFFFFF"/>
        </a:lt1>
        <a:dk2>
          <a:srgbClr val="38520E"/>
        </a:dk2>
        <a:lt2>
          <a:srgbClr val="737373"/>
        </a:lt2>
        <a:accent1>
          <a:srgbClr val="6B9B1A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主题2 3">
        <a:dk1>
          <a:srgbClr val="000000"/>
        </a:dk1>
        <a:lt1>
          <a:srgbClr val="FFFFFF"/>
        </a:lt1>
        <a:dk2>
          <a:srgbClr val="E24203"/>
        </a:dk2>
        <a:lt2>
          <a:srgbClr val="737373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主题2 4">
        <a:dk1>
          <a:srgbClr val="000000"/>
        </a:dk1>
        <a:lt1>
          <a:srgbClr val="FFFFFF"/>
        </a:lt1>
        <a:dk2>
          <a:srgbClr val="A80404"/>
        </a:dk2>
        <a:lt2>
          <a:srgbClr val="737373"/>
        </a:lt2>
        <a:accent1>
          <a:srgbClr val="D03737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主题2 5">
        <a:dk1>
          <a:srgbClr val="000000"/>
        </a:dk1>
        <a:lt1>
          <a:srgbClr val="FFFFFF"/>
        </a:lt1>
        <a:dk2>
          <a:srgbClr val="5F4B3B"/>
        </a:dk2>
        <a:lt2>
          <a:srgbClr val="737373"/>
        </a:lt2>
        <a:accent1>
          <a:srgbClr val="C8A058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0CDB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主题2 6">
        <a:dk1>
          <a:srgbClr val="737373"/>
        </a:dk1>
        <a:lt1>
          <a:srgbClr val="FFFFFF"/>
        </a:lt1>
        <a:dk2>
          <a:srgbClr val="000000"/>
        </a:dk2>
        <a:lt2>
          <a:srgbClr val="004074"/>
        </a:lt2>
        <a:accent1>
          <a:srgbClr val="2A79D0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ACBEE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主题2 7">
        <a:dk1>
          <a:srgbClr val="737373"/>
        </a:dk1>
        <a:lt1>
          <a:srgbClr val="FFFFFF"/>
        </a:lt1>
        <a:dk2>
          <a:srgbClr val="000000"/>
        </a:dk2>
        <a:lt2>
          <a:srgbClr val="38520E"/>
        </a:lt2>
        <a:accent1>
          <a:srgbClr val="6B9B1A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主题2 8">
        <a:dk1>
          <a:srgbClr val="737373"/>
        </a:dk1>
        <a:lt1>
          <a:srgbClr val="FFFFFF"/>
        </a:lt1>
        <a:dk2>
          <a:srgbClr val="000000"/>
        </a:dk2>
        <a:lt2>
          <a:srgbClr val="E24203"/>
        </a:lt2>
        <a:accent1>
          <a:srgbClr val="FEA501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主题2 9">
        <a:dk1>
          <a:srgbClr val="737373"/>
        </a:dk1>
        <a:lt1>
          <a:srgbClr val="FFFFFF"/>
        </a:lt1>
        <a:dk2>
          <a:srgbClr val="000000"/>
        </a:dk2>
        <a:lt2>
          <a:srgbClr val="A80404"/>
        </a:lt2>
        <a:accent1>
          <a:srgbClr val="D03737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主题2 10">
        <a:dk1>
          <a:srgbClr val="737373"/>
        </a:dk1>
        <a:lt1>
          <a:srgbClr val="FFFFFF"/>
        </a:lt1>
        <a:dk2>
          <a:srgbClr val="000000"/>
        </a:dk2>
        <a:lt2>
          <a:srgbClr val="5F4B3B"/>
        </a:lt2>
        <a:accent1>
          <a:srgbClr val="C8A058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0CDB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1_主题2">
  <a:themeElements>
    <a:clrScheme name="11_主题2 1">
      <a:dk1>
        <a:srgbClr val="000000"/>
      </a:dk1>
      <a:lt1>
        <a:srgbClr val="FFFFFF"/>
      </a:lt1>
      <a:dk2>
        <a:srgbClr val="004074"/>
      </a:dk2>
      <a:lt2>
        <a:srgbClr val="737373"/>
      </a:lt2>
      <a:accent1>
        <a:srgbClr val="2A79D0"/>
      </a:accent1>
      <a:accent2>
        <a:srgbClr val="919191"/>
      </a:accent2>
      <a:accent3>
        <a:srgbClr val="FFFFFF"/>
      </a:accent3>
      <a:accent4>
        <a:srgbClr val="000000"/>
      </a:accent4>
      <a:accent5>
        <a:srgbClr val="ACBEE4"/>
      </a:accent5>
      <a:accent6>
        <a:srgbClr val="838383"/>
      </a:accent6>
      <a:hlink>
        <a:srgbClr val="AEAFAE"/>
      </a:hlink>
      <a:folHlink>
        <a:srgbClr val="C9C9C9"/>
      </a:folHlink>
    </a:clrScheme>
    <a:fontScheme name="11_主题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charset="-122"/>
          </a:defRPr>
        </a:defPPr>
      </a:lstStyle>
    </a:lnDef>
  </a:objectDefaults>
  <a:extraClrSchemeLst>
    <a:extraClrScheme>
      <a:clrScheme name="11_主题2 1">
        <a:dk1>
          <a:srgbClr val="000000"/>
        </a:dk1>
        <a:lt1>
          <a:srgbClr val="FFFFFF"/>
        </a:lt1>
        <a:dk2>
          <a:srgbClr val="004074"/>
        </a:dk2>
        <a:lt2>
          <a:srgbClr val="737373"/>
        </a:lt2>
        <a:accent1>
          <a:srgbClr val="2A79D0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ACBEE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主题2 2">
        <a:dk1>
          <a:srgbClr val="000000"/>
        </a:dk1>
        <a:lt1>
          <a:srgbClr val="FFFFFF"/>
        </a:lt1>
        <a:dk2>
          <a:srgbClr val="38520E"/>
        </a:dk2>
        <a:lt2>
          <a:srgbClr val="737373"/>
        </a:lt2>
        <a:accent1>
          <a:srgbClr val="6B9B1A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主题2 3">
        <a:dk1>
          <a:srgbClr val="000000"/>
        </a:dk1>
        <a:lt1>
          <a:srgbClr val="FFFFFF"/>
        </a:lt1>
        <a:dk2>
          <a:srgbClr val="E24203"/>
        </a:dk2>
        <a:lt2>
          <a:srgbClr val="737373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主题2 4">
        <a:dk1>
          <a:srgbClr val="000000"/>
        </a:dk1>
        <a:lt1>
          <a:srgbClr val="FFFFFF"/>
        </a:lt1>
        <a:dk2>
          <a:srgbClr val="A80404"/>
        </a:dk2>
        <a:lt2>
          <a:srgbClr val="737373"/>
        </a:lt2>
        <a:accent1>
          <a:srgbClr val="D03737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主题2 5">
        <a:dk1>
          <a:srgbClr val="000000"/>
        </a:dk1>
        <a:lt1>
          <a:srgbClr val="FFFFFF"/>
        </a:lt1>
        <a:dk2>
          <a:srgbClr val="5F4B3B"/>
        </a:dk2>
        <a:lt2>
          <a:srgbClr val="737373"/>
        </a:lt2>
        <a:accent1>
          <a:srgbClr val="C8A058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0CDB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主题2 6">
        <a:dk1>
          <a:srgbClr val="737373"/>
        </a:dk1>
        <a:lt1>
          <a:srgbClr val="FFFFFF"/>
        </a:lt1>
        <a:dk2>
          <a:srgbClr val="000000"/>
        </a:dk2>
        <a:lt2>
          <a:srgbClr val="004074"/>
        </a:lt2>
        <a:accent1>
          <a:srgbClr val="2A79D0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ACBEE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主题2 7">
        <a:dk1>
          <a:srgbClr val="737373"/>
        </a:dk1>
        <a:lt1>
          <a:srgbClr val="FFFFFF"/>
        </a:lt1>
        <a:dk2>
          <a:srgbClr val="000000"/>
        </a:dk2>
        <a:lt2>
          <a:srgbClr val="38520E"/>
        </a:lt2>
        <a:accent1>
          <a:srgbClr val="6B9B1A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主题2 8">
        <a:dk1>
          <a:srgbClr val="737373"/>
        </a:dk1>
        <a:lt1>
          <a:srgbClr val="FFFFFF"/>
        </a:lt1>
        <a:dk2>
          <a:srgbClr val="000000"/>
        </a:dk2>
        <a:lt2>
          <a:srgbClr val="E24203"/>
        </a:lt2>
        <a:accent1>
          <a:srgbClr val="FEA501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主题2 9">
        <a:dk1>
          <a:srgbClr val="737373"/>
        </a:dk1>
        <a:lt1>
          <a:srgbClr val="FFFFFF"/>
        </a:lt1>
        <a:dk2>
          <a:srgbClr val="000000"/>
        </a:dk2>
        <a:lt2>
          <a:srgbClr val="A80404"/>
        </a:lt2>
        <a:accent1>
          <a:srgbClr val="D03737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主题2 10">
        <a:dk1>
          <a:srgbClr val="737373"/>
        </a:dk1>
        <a:lt1>
          <a:srgbClr val="FFFFFF"/>
        </a:lt1>
        <a:dk2>
          <a:srgbClr val="000000"/>
        </a:dk2>
        <a:lt2>
          <a:srgbClr val="5F4B3B"/>
        </a:lt2>
        <a:accent1>
          <a:srgbClr val="C8A058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0CDB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默认设计模板">
  <a:themeElements>
    <a:clrScheme name="自定义 35">
      <a:dk1>
        <a:srgbClr val="000000"/>
      </a:dk1>
      <a:lt1>
        <a:srgbClr val="FFFFFF"/>
      </a:lt1>
      <a:dk2>
        <a:srgbClr val="F63A48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3_A000120140530A99PPBG">
  <a:themeElements>
    <a:clrScheme name="16012121">
      <a:dk1>
        <a:srgbClr val="4D4D4D"/>
      </a:dk1>
      <a:lt1>
        <a:srgbClr val="FFFFFF"/>
      </a:lt1>
      <a:dk2>
        <a:srgbClr val="4D4D4D"/>
      </a:dk2>
      <a:lt2>
        <a:srgbClr val="FFFFFF"/>
      </a:lt2>
      <a:accent1>
        <a:srgbClr val="1C56B6"/>
      </a:accent1>
      <a:accent2>
        <a:srgbClr val="22B1DE"/>
      </a:accent2>
      <a:accent3>
        <a:srgbClr val="7B93D7"/>
      </a:accent3>
      <a:accent4>
        <a:srgbClr val="5D76BA"/>
      </a:accent4>
      <a:accent5>
        <a:srgbClr val="00B050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演示设计1">
  <a:themeElements>
    <a:clrScheme name="演示设计1 7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5B8CC1"/>
      </a:accent1>
      <a:accent2>
        <a:srgbClr val="2A5682"/>
      </a:accent2>
      <a:accent3>
        <a:srgbClr val="FFFFFF"/>
      </a:accent3>
      <a:accent4>
        <a:srgbClr val="000000"/>
      </a:accent4>
      <a:accent5>
        <a:srgbClr val="B5C5DD"/>
      </a:accent5>
      <a:accent6>
        <a:srgbClr val="254D75"/>
      </a:accent6>
      <a:hlink>
        <a:srgbClr val="002850"/>
      </a:hlink>
      <a:folHlink>
        <a:srgbClr val="66B2FE"/>
      </a:folHlink>
    </a:clrScheme>
    <a:fontScheme name="演示设计1">
      <a:majorFont>
        <a:latin typeface="Arial"/>
        <a:ea typeface="黑体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charset="-122"/>
          </a:defRPr>
        </a:defPPr>
      </a:lstStyle>
    </a:lnDef>
  </a:objectDefaults>
  <a:extraClrSchemeLst>
    <a:extraClrScheme>
      <a:clrScheme name="演示设计1 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DFE0BE"/>
        </a:accent1>
        <a:accent2>
          <a:srgbClr val="D1D46B"/>
        </a:accent2>
        <a:accent3>
          <a:srgbClr val="FFFFFF"/>
        </a:accent3>
        <a:accent4>
          <a:srgbClr val="000000"/>
        </a:accent4>
        <a:accent5>
          <a:srgbClr val="ECEDDB"/>
        </a:accent5>
        <a:accent6>
          <a:srgbClr val="BDC060"/>
        </a:accent6>
        <a:hlink>
          <a:srgbClr val="3A3B11"/>
        </a:hlink>
        <a:folHlink>
          <a:srgbClr val="EAEB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1 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517"/>
        </a:accent1>
        <a:accent2>
          <a:srgbClr val="BC000D"/>
        </a:accent2>
        <a:accent3>
          <a:srgbClr val="FFFFFF"/>
        </a:accent3>
        <a:accent4>
          <a:srgbClr val="000000"/>
        </a:accent4>
        <a:accent5>
          <a:srgbClr val="FFAAAB"/>
        </a:accent5>
        <a:accent6>
          <a:srgbClr val="AA000B"/>
        </a:accent6>
        <a:hlink>
          <a:srgbClr val="3A0004"/>
        </a:hlink>
        <a:folHlink>
          <a:srgbClr val="FF75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1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59B8"/>
        </a:accent1>
        <a:accent2>
          <a:srgbClr val="884183"/>
        </a:accent2>
        <a:accent3>
          <a:srgbClr val="FFFFFF"/>
        </a:accent3>
        <a:accent4>
          <a:srgbClr val="000000"/>
        </a:accent4>
        <a:accent5>
          <a:srgbClr val="DCB5D8"/>
        </a:accent5>
        <a:accent6>
          <a:srgbClr val="7B3A76"/>
        </a:accent6>
        <a:hlink>
          <a:srgbClr val="371535"/>
        </a:hlink>
        <a:folHlink>
          <a:srgbClr val="D99F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1 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1C1C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FF8A15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7D12"/>
        </a:accent6>
        <a:hlink>
          <a:srgbClr val="463900"/>
        </a:hlink>
        <a:folHlink>
          <a:srgbClr val="FFF0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021"/>
        </a:accent1>
        <a:accent2>
          <a:srgbClr val="DA5800"/>
        </a:accent2>
        <a:accent3>
          <a:srgbClr val="FFFFFF"/>
        </a:accent3>
        <a:accent4>
          <a:srgbClr val="000000"/>
        </a:accent4>
        <a:accent5>
          <a:srgbClr val="FFC6AB"/>
        </a:accent5>
        <a:accent6>
          <a:srgbClr val="C54F00"/>
        </a:accent6>
        <a:hlink>
          <a:srgbClr val="963D00"/>
        </a:hlink>
        <a:folHlink>
          <a:srgbClr val="FFC7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1 7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5B8CC1"/>
        </a:accent1>
        <a:accent2>
          <a:srgbClr val="2A5682"/>
        </a:accent2>
        <a:accent3>
          <a:srgbClr val="FFFFFF"/>
        </a:accent3>
        <a:accent4>
          <a:srgbClr val="000000"/>
        </a:accent4>
        <a:accent5>
          <a:srgbClr val="B5C5DD"/>
        </a:accent5>
        <a:accent6>
          <a:srgbClr val="254D75"/>
        </a:accent6>
        <a:hlink>
          <a:srgbClr val="002850"/>
        </a:hlink>
        <a:folHlink>
          <a:srgbClr val="66B2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设计1 8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6FC01E"/>
        </a:accent1>
        <a:accent2>
          <a:srgbClr val="4F7913"/>
        </a:accent2>
        <a:accent3>
          <a:srgbClr val="FFFFFF"/>
        </a:accent3>
        <a:accent4>
          <a:srgbClr val="000000"/>
        </a:accent4>
        <a:accent5>
          <a:srgbClr val="BBDCAB"/>
        </a:accent5>
        <a:accent6>
          <a:srgbClr val="476D10"/>
        </a:accent6>
        <a:hlink>
          <a:srgbClr val="26420A"/>
        </a:hlink>
        <a:folHlink>
          <a:srgbClr val="ADE97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主题2">
  <a:themeElements>
    <a:clrScheme name="主题2 1">
      <a:dk1>
        <a:srgbClr val="000000"/>
      </a:dk1>
      <a:lt1>
        <a:srgbClr val="FFFFFF"/>
      </a:lt1>
      <a:dk2>
        <a:srgbClr val="004074"/>
      </a:dk2>
      <a:lt2>
        <a:srgbClr val="737373"/>
      </a:lt2>
      <a:accent1>
        <a:srgbClr val="2A79D0"/>
      </a:accent1>
      <a:accent2>
        <a:srgbClr val="919191"/>
      </a:accent2>
      <a:accent3>
        <a:srgbClr val="FFFFFF"/>
      </a:accent3>
      <a:accent4>
        <a:srgbClr val="000000"/>
      </a:accent4>
      <a:accent5>
        <a:srgbClr val="ACBEE4"/>
      </a:accent5>
      <a:accent6>
        <a:srgbClr val="838383"/>
      </a:accent6>
      <a:hlink>
        <a:srgbClr val="AEAFAE"/>
      </a:hlink>
      <a:folHlink>
        <a:srgbClr val="C9C9C9"/>
      </a:folHlink>
    </a:clrScheme>
    <a:fontScheme name="主题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charset="-122"/>
          </a:defRPr>
        </a:defPPr>
      </a:lstStyle>
    </a:lnDef>
  </a:objectDefaults>
  <a:extraClrSchemeLst>
    <a:extraClrScheme>
      <a:clrScheme name="主题2 1">
        <a:dk1>
          <a:srgbClr val="000000"/>
        </a:dk1>
        <a:lt1>
          <a:srgbClr val="FFFFFF"/>
        </a:lt1>
        <a:dk2>
          <a:srgbClr val="004074"/>
        </a:dk2>
        <a:lt2>
          <a:srgbClr val="737373"/>
        </a:lt2>
        <a:accent1>
          <a:srgbClr val="2A79D0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ACBEE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主题2 2">
        <a:dk1>
          <a:srgbClr val="000000"/>
        </a:dk1>
        <a:lt1>
          <a:srgbClr val="FFFFFF"/>
        </a:lt1>
        <a:dk2>
          <a:srgbClr val="38520E"/>
        </a:dk2>
        <a:lt2>
          <a:srgbClr val="737373"/>
        </a:lt2>
        <a:accent1>
          <a:srgbClr val="6B9B1A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主题2 3">
        <a:dk1>
          <a:srgbClr val="000000"/>
        </a:dk1>
        <a:lt1>
          <a:srgbClr val="FFFFFF"/>
        </a:lt1>
        <a:dk2>
          <a:srgbClr val="E24203"/>
        </a:dk2>
        <a:lt2>
          <a:srgbClr val="737373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主题2 4">
        <a:dk1>
          <a:srgbClr val="000000"/>
        </a:dk1>
        <a:lt1>
          <a:srgbClr val="FFFFFF"/>
        </a:lt1>
        <a:dk2>
          <a:srgbClr val="A80404"/>
        </a:dk2>
        <a:lt2>
          <a:srgbClr val="737373"/>
        </a:lt2>
        <a:accent1>
          <a:srgbClr val="D03737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主题2 5">
        <a:dk1>
          <a:srgbClr val="000000"/>
        </a:dk1>
        <a:lt1>
          <a:srgbClr val="FFFFFF"/>
        </a:lt1>
        <a:dk2>
          <a:srgbClr val="5F4B3B"/>
        </a:dk2>
        <a:lt2>
          <a:srgbClr val="737373"/>
        </a:lt2>
        <a:accent1>
          <a:srgbClr val="C8A058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0CDB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主题2 6">
        <a:dk1>
          <a:srgbClr val="737373"/>
        </a:dk1>
        <a:lt1>
          <a:srgbClr val="FFFFFF"/>
        </a:lt1>
        <a:dk2>
          <a:srgbClr val="000000"/>
        </a:dk2>
        <a:lt2>
          <a:srgbClr val="004074"/>
        </a:lt2>
        <a:accent1>
          <a:srgbClr val="2A79D0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ACBEE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主题2 7">
        <a:dk1>
          <a:srgbClr val="737373"/>
        </a:dk1>
        <a:lt1>
          <a:srgbClr val="FFFFFF"/>
        </a:lt1>
        <a:dk2>
          <a:srgbClr val="000000"/>
        </a:dk2>
        <a:lt2>
          <a:srgbClr val="38520E"/>
        </a:lt2>
        <a:accent1>
          <a:srgbClr val="6B9B1A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主题2 8">
        <a:dk1>
          <a:srgbClr val="737373"/>
        </a:dk1>
        <a:lt1>
          <a:srgbClr val="FFFFFF"/>
        </a:lt1>
        <a:dk2>
          <a:srgbClr val="000000"/>
        </a:dk2>
        <a:lt2>
          <a:srgbClr val="E24203"/>
        </a:lt2>
        <a:accent1>
          <a:srgbClr val="FEA501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主题2 9">
        <a:dk1>
          <a:srgbClr val="737373"/>
        </a:dk1>
        <a:lt1>
          <a:srgbClr val="FFFFFF"/>
        </a:lt1>
        <a:dk2>
          <a:srgbClr val="000000"/>
        </a:dk2>
        <a:lt2>
          <a:srgbClr val="A80404"/>
        </a:lt2>
        <a:accent1>
          <a:srgbClr val="D03737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主题2 10">
        <a:dk1>
          <a:srgbClr val="737373"/>
        </a:dk1>
        <a:lt1>
          <a:srgbClr val="FFFFFF"/>
        </a:lt1>
        <a:dk2>
          <a:srgbClr val="000000"/>
        </a:dk2>
        <a:lt2>
          <a:srgbClr val="5F4B3B"/>
        </a:lt2>
        <a:accent1>
          <a:srgbClr val="C8A058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0CDB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演示设计">
  <a:themeElements>
    <a:clrScheme name="1_演示设计 7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5B8CC1"/>
      </a:accent1>
      <a:accent2>
        <a:srgbClr val="2A5682"/>
      </a:accent2>
      <a:accent3>
        <a:srgbClr val="FFFFFF"/>
      </a:accent3>
      <a:accent4>
        <a:srgbClr val="000000"/>
      </a:accent4>
      <a:accent5>
        <a:srgbClr val="B5C5DD"/>
      </a:accent5>
      <a:accent6>
        <a:srgbClr val="254D75"/>
      </a:accent6>
      <a:hlink>
        <a:srgbClr val="002850"/>
      </a:hlink>
      <a:folHlink>
        <a:srgbClr val="66B2FE"/>
      </a:folHlink>
    </a:clrScheme>
    <a:fontScheme name="1_演示设计">
      <a:majorFont>
        <a:latin typeface="Arial"/>
        <a:ea typeface="黑体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charset="-122"/>
          </a:defRPr>
        </a:defPPr>
      </a:lstStyle>
    </a:lnDef>
  </a:objectDefaults>
  <a:extraClrSchemeLst>
    <a:extraClrScheme>
      <a:clrScheme name="1_演示设计 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DFE0BE"/>
        </a:accent1>
        <a:accent2>
          <a:srgbClr val="D1D46B"/>
        </a:accent2>
        <a:accent3>
          <a:srgbClr val="FFFFFF"/>
        </a:accent3>
        <a:accent4>
          <a:srgbClr val="000000"/>
        </a:accent4>
        <a:accent5>
          <a:srgbClr val="ECEDDB"/>
        </a:accent5>
        <a:accent6>
          <a:srgbClr val="BDC060"/>
        </a:accent6>
        <a:hlink>
          <a:srgbClr val="3A3B11"/>
        </a:hlink>
        <a:folHlink>
          <a:srgbClr val="EAEB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演示设计 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517"/>
        </a:accent1>
        <a:accent2>
          <a:srgbClr val="BC000D"/>
        </a:accent2>
        <a:accent3>
          <a:srgbClr val="FFFFFF"/>
        </a:accent3>
        <a:accent4>
          <a:srgbClr val="000000"/>
        </a:accent4>
        <a:accent5>
          <a:srgbClr val="FFAAAB"/>
        </a:accent5>
        <a:accent6>
          <a:srgbClr val="AA000B"/>
        </a:accent6>
        <a:hlink>
          <a:srgbClr val="3A0004"/>
        </a:hlink>
        <a:folHlink>
          <a:srgbClr val="FF75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演示设计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59B8"/>
        </a:accent1>
        <a:accent2>
          <a:srgbClr val="884183"/>
        </a:accent2>
        <a:accent3>
          <a:srgbClr val="FFFFFF"/>
        </a:accent3>
        <a:accent4>
          <a:srgbClr val="000000"/>
        </a:accent4>
        <a:accent5>
          <a:srgbClr val="DCB5D8"/>
        </a:accent5>
        <a:accent6>
          <a:srgbClr val="7B3A76"/>
        </a:accent6>
        <a:hlink>
          <a:srgbClr val="371535"/>
        </a:hlink>
        <a:folHlink>
          <a:srgbClr val="D99F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演示设计 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1C1C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演示设计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FF8A15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7D12"/>
        </a:accent6>
        <a:hlink>
          <a:srgbClr val="463900"/>
        </a:hlink>
        <a:folHlink>
          <a:srgbClr val="FFF0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演示设计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021"/>
        </a:accent1>
        <a:accent2>
          <a:srgbClr val="DA5800"/>
        </a:accent2>
        <a:accent3>
          <a:srgbClr val="FFFFFF"/>
        </a:accent3>
        <a:accent4>
          <a:srgbClr val="000000"/>
        </a:accent4>
        <a:accent5>
          <a:srgbClr val="FFC6AB"/>
        </a:accent5>
        <a:accent6>
          <a:srgbClr val="C54F00"/>
        </a:accent6>
        <a:hlink>
          <a:srgbClr val="963D00"/>
        </a:hlink>
        <a:folHlink>
          <a:srgbClr val="FFC7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演示设计 7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5B8CC1"/>
        </a:accent1>
        <a:accent2>
          <a:srgbClr val="2A5682"/>
        </a:accent2>
        <a:accent3>
          <a:srgbClr val="FFFFFF"/>
        </a:accent3>
        <a:accent4>
          <a:srgbClr val="000000"/>
        </a:accent4>
        <a:accent5>
          <a:srgbClr val="B5C5DD"/>
        </a:accent5>
        <a:accent6>
          <a:srgbClr val="254D75"/>
        </a:accent6>
        <a:hlink>
          <a:srgbClr val="002850"/>
        </a:hlink>
        <a:folHlink>
          <a:srgbClr val="66B2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演示设计 8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6FC01E"/>
        </a:accent1>
        <a:accent2>
          <a:srgbClr val="4F7913"/>
        </a:accent2>
        <a:accent3>
          <a:srgbClr val="FFFFFF"/>
        </a:accent3>
        <a:accent4>
          <a:srgbClr val="000000"/>
        </a:accent4>
        <a:accent5>
          <a:srgbClr val="BBDCAB"/>
        </a:accent5>
        <a:accent6>
          <a:srgbClr val="476D10"/>
        </a:accent6>
        <a:hlink>
          <a:srgbClr val="26420A"/>
        </a:hlink>
        <a:folHlink>
          <a:srgbClr val="ADE97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主题2">
  <a:themeElements>
    <a:clrScheme name="1_主题2 1">
      <a:dk1>
        <a:srgbClr val="000000"/>
      </a:dk1>
      <a:lt1>
        <a:srgbClr val="FFFFFF"/>
      </a:lt1>
      <a:dk2>
        <a:srgbClr val="004074"/>
      </a:dk2>
      <a:lt2>
        <a:srgbClr val="737373"/>
      </a:lt2>
      <a:accent1>
        <a:srgbClr val="2A79D0"/>
      </a:accent1>
      <a:accent2>
        <a:srgbClr val="919191"/>
      </a:accent2>
      <a:accent3>
        <a:srgbClr val="FFFFFF"/>
      </a:accent3>
      <a:accent4>
        <a:srgbClr val="000000"/>
      </a:accent4>
      <a:accent5>
        <a:srgbClr val="ACBEE4"/>
      </a:accent5>
      <a:accent6>
        <a:srgbClr val="838383"/>
      </a:accent6>
      <a:hlink>
        <a:srgbClr val="AEAFAE"/>
      </a:hlink>
      <a:folHlink>
        <a:srgbClr val="C9C9C9"/>
      </a:folHlink>
    </a:clrScheme>
    <a:fontScheme name="1_主题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charset="-122"/>
          </a:defRPr>
        </a:defPPr>
      </a:lstStyle>
    </a:lnDef>
  </a:objectDefaults>
  <a:extraClrSchemeLst>
    <a:extraClrScheme>
      <a:clrScheme name="1_主题2 1">
        <a:dk1>
          <a:srgbClr val="000000"/>
        </a:dk1>
        <a:lt1>
          <a:srgbClr val="FFFFFF"/>
        </a:lt1>
        <a:dk2>
          <a:srgbClr val="004074"/>
        </a:dk2>
        <a:lt2>
          <a:srgbClr val="737373"/>
        </a:lt2>
        <a:accent1>
          <a:srgbClr val="2A79D0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ACBEE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主题2 2">
        <a:dk1>
          <a:srgbClr val="000000"/>
        </a:dk1>
        <a:lt1>
          <a:srgbClr val="FFFFFF"/>
        </a:lt1>
        <a:dk2>
          <a:srgbClr val="38520E"/>
        </a:dk2>
        <a:lt2>
          <a:srgbClr val="737373"/>
        </a:lt2>
        <a:accent1>
          <a:srgbClr val="6B9B1A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主题2 3">
        <a:dk1>
          <a:srgbClr val="000000"/>
        </a:dk1>
        <a:lt1>
          <a:srgbClr val="FFFFFF"/>
        </a:lt1>
        <a:dk2>
          <a:srgbClr val="E24203"/>
        </a:dk2>
        <a:lt2>
          <a:srgbClr val="737373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主题2 4">
        <a:dk1>
          <a:srgbClr val="000000"/>
        </a:dk1>
        <a:lt1>
          <a:srgbClr val="FFFFFF"/>
        </a:lt1>
        <a:dk2>
          <a:srgbClr val="A80404"/>
        </a:dk2>
        <a:lt2>
          <a:srgbClr val="737373"/>
        </a:lt2>
        <a:accent1>
          <a:srgbClr val="D03737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主题2 5">
        <a:dk1>
          <a:srgbClr val="000000"/>
        </a:dk1>
        <a:lt1>
          <a:srgbClr val="FFFFFF"/>
        </a:lt1>
        <a:dk2>
          <a:srgbClr val="5F4B3B"/>
        </a:dk2>
        <a:lt2>
          <a:srgbClr val="737373"/>
        </a:lt2>
        <a:accent1>
          <a:srgbClr val="C8A058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0CDB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主题2 6">
        <a:dk1>
          <a:srgbClr val="737373"/>
        </a:dk1>
        <a:lt1>
          <a:srgbClr val="FFFFFF"/>
        </a:lt1>
        <a:dk2>
          <a:srgbClr val="000000"/>
        </a:dk2>
        <a:lt2>
          <a:srgbClr val="004074"/>
        </a:lt2>
        <a:accent1>
          <a:srgbClr val="2A79D0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ACBEE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主题2 7">
        <a:dk1>
          <a:srgbClr val="737373"/>
        </a:dk1>
        <a:lt1>
          <a:srgbClr val="FFFFFF"/>
        </a:lt1>
        <a:dk2>
          <a:srgbClr val="000000"/>
        </a:dk2>
        <a:lt2>
          <a:srgbClr val="38520E"/>
        </a:lt2>
        <a:accent1>
          <a:srgbClr val="6B9B1A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主题2 8">
        <a:dk1>
          <a:srgbClr val="737373"/>
        </a:dk1>
        <a:lt1>
          <a:srgbClr val="FFFFFF"/>
        </a:lt1>
        <a:dk2>
          <a:srgbClr val="000000"/>
        </a:dk2>
        <a:lt2>
          <a:srgbClr val="E24203"/>
        </a:lt2>
        <a:accent1>
          <a:srgbClr val="FEA501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主题2 9">
        <a:dk1>
          <a:srgbClr val="737373"/>
        </a:dk1>
        <a:lt1>
          <a:srgbClr val="FFFFFF"/>
        </a:lt1>
        <a:dk2>
          <a:srgbClr val="000000"/>
        </a:dk2>
        <a:lt2>
          <a:srgbClr val="A80404"/>
        </a:lt2>
        <a:accent1>
          <a:srgbClr val="D03737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主题2 10">
        <a:dk1>
          <a:srgbClr val="737373"/>
        </a:dk1>
        <a:lt1>
          <a:srgbClr val="FFFFFF"/>
        </a:lt1>
        <a:dk2>
          <a:srgbClr val="000000"/>
        </a:dk2>
        <a:lt2>
          <a:srgbClr val="5F4B3B"/>
        </a:lt2>
        <a:accent1>
          <a:srgbClr val="C8A058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0CDB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主题2">
  <a:themeElements>
    <a:clrScheme name="2_主题2 1">
      <a:dk1>
        <a:srgbClr val="000000"/>
      </a:dk1>
      <a:lt1>
        <a:srgbClr val="FFFFFF"/>
      </a:lt1>
      <a:dk2>
        <a:srgbClr val="004074"/>
      </a:dk2>
      <a:lt2>
        <a:srgbClr val="737373"/>
      </a:lt2>
      <a:accent1>
        <a:srgbClr val="2A79D0"/>
      </a:accent1>
      <a:accent2>
        <a:srgbClr val="919191"/>
      </a:accent2>
      <a:accent3>
        <a:srgbClr val="FFFFFF"/>
      </a:accent3>
      <a:accent4>
        <a:srgbClr val="000000"/>
      </a:accent4>
      <a:accent5>
        <a:srgbClr val="ACBEE4"/>
      </a:accent5>
      <a:accent6>
        <a:srgbClr val="838383"/>
      </a:accent6>
      <a:hlink>
        <a:srgbClr val="AEAFAE"/>
      </a:hlink>
      <a:folHlink>
        <a:srgbClr val="C9C9C9"/>
      </a:folHlink>
    </a:clrScheme>
    <a:fontScheme name="2_主题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charset="-122"/>
          </a:defRPr>
        </a:defPPr>
      </a:lstStyle>
    </a:lnDef>
  </a:objectDefaults>
  <a:extraClrSchemeLst>
    <a:extraClrScheme>
      <a:clrScheme name="2_主题2 1">
        <a:dk1>
          <a:srgbClr val="000000"/>
        </a:dk1>
        <a:lt1>
          <a:srgbClr val="FFFFFF"/>
        </a:lt1>
        <a:dk2>
          <a:srgbClr val="004074"/>
        </a:dk2>
        <a:lt2>
          <a:srgbClr val="737373"/>
        </a:lt2>
        <a:accent1>
          <a:srgbClr val="2A79D0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ACBEE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主题2 2">
        <a:dk1>
          <a:srgbClr val="000000"/>
        </a:dk1>
        <a:lt1>
          <a:srgbClr val="FFFFFF"/>
        </a:lt1>
        <a:dk2>
          <a:srgbClr val="38520E"/>
        </a:dk2>
        <a:lt2>
          <a:srgbClr val="737373"/>
        </a:lt2>
        <a:accent1>
          <a:srgbClr val="6B9B1A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主题2 3">
        <a:dk1>
          <a:srgbClr val="000000"/>
        </a:dk1>
        <a:lt1>
          <a:srgbClr val="FFFFFF"/>
        </a:lt1>
        <a:dk2>
          <a:srgbClr val="E24203"/>
        </a:dk2>
        <a:lt2>
          <a:srgbClr val="737373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主题2 4">
        <a:dk1>
          <a:srgbClr val="000000"/>
        </a:dk1>
        <a:lt1>
          <a:srgbClr val="FFFFFF"/>
        </a:lt1>
        <a:dk2>
          <a:srgbClr val="A80404"/>
        </a:dk2>
        <a:lt2>
          <a:srgbClr val="737373"/>
        </a:lt2>
        <a:accent1>
          <a:srgbClr val="D03737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主题2 5">
        <a:dk1>
          <a:srgbClr val="000000"/>
        </a:dk1>
        <a:lt1>
          <a:srgbClr val="FFFFFF"/>
        </a:lt1>
        <a:dk2>
          <a:srgbClr val="5F4B3B"/>
        </a:dk2>
        <a:lt2>
          <a:srgbClr val="737373"/>
        </a:lt2>
        <a:accent1>
          <a:srgbClr val="C8A058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0CDB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主题2 6">
        <a:dk1>
          <a:srgbClr val="737373"/>
        </a:dk1>
        <a:lt1>
          <a:srgbClr val="FFFFFF"/>
        </a:lt1>
        <a:dk2>
          <a:srgbClr val="000000"/>
        </a:dk2>
        <a:lt2>
          <a:srgbClr val="004074"/>
        </a:lt2>
        <a:accent1>
          <a:srgbClr val="2A79D0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ACBEE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主题2 7">
        <a:dk1>
          <a:srgbClr val="737373"/>
        </a:dk1>
        <a:lt1>
          <a:srgbClr val="FFFFFF"/>
        </a:lt1>
        <a:dk2>
          <a:srgbClr val="000000"/>
        </a:dk2>
        <a:lt2>
          <a:srgbClr val="38520E"/>
        </a:lt2>
        <a:accent1>
          <a:srgbClr val="6B9B1A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主题2 8">
        <a:dk1>
          <a:srgbClr val="737373"/>
        </a:dk1>
        <a:lt1>
          <a:srgbClr val="FFFFFF"/>
        </a:lt1>
        <a:dk2>
          <a:srgbClr val="000000"/>
        </a:dk2>
        <a:lt2>
          <a:srgbClr val="E24203"/>
        </a:lt2>
        <a:accent1>
          <a:srgbClr val="FEA501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主题2 9">
        <a:dk1>
          <a:srgbClr val="737373"/>
        </a:dk1>
        <a:lt1>
          <a:srgbClr val="FFFFFF"/>
        </a:lt1>
        <a:dk2>
          <a:srgbClr val="000000"/>
        </a:dk2>
        <a:lt2>
          <a:srgbClr val="A80404"/>
        </a:lt2>
        <a:accent1>
          <a:srgbClr val="D03737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主题2 10">
        <a:dk1>
          <a:srgbClr val="737373"/>
        </a:dk1>
        <a:lt1>
          <a:srgbClr val="FFFFFF"/>
        </a:lt1>
        <a:dk2>
          <a:srgbClr val="000000"/>
        </a:dk2>
        <a:lt2>
          <a:srgbClr val="5F4B3B"/>
        </a:lt2>
        <a:accent1>
          <a:srgbClr val="C8A058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0CDB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主题2">
  <a:themeElements>
    <a:clrScheme name="3_主题2 1">
      <a:dk1>
        <a:srgbClr val="000000"/>
      </a:dk1>
      <a:lt1>
        <a:srgbClr val="FFFFFF"/>
      </a:lt1>
      <a:dk2>
        <a:srgbClr val="004074"/>
      </a:dk2>
      <a:lt2>
        <a:srgbClr val="737373"/>
      </a:lt2>
      <a:accent1>
        <a:srgbClr val="2A79D0"/>
      </a:accent1>
      <a:accent2>
        <a:srgbClr val="919191"/>
      </a:accent2>
      <a:accent3>
        <a:srgbClr val="FFFFFF"/>
      </a:accent3>
      <a:accent4>
        <a:srgbClr val="000000"/>
      </a:accent4>
      <a:accent5>
        <a:srgbClr val="ACBEE4"/>
      </a:accent5>
      <a:accent6>
        <a:srgbClr val="838383"/>
      </a:accent6>
      <a:hlink>
        <a:srgbClr val="AEAFAE"/>
      </a:hlink>
      <a:folHlink>
        <a:srgbClr val="C9C9C9"/>
      </a:folHlink>
    </a:clrScheme>
    <a:fontScheme name="3_主题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charset="-122"/>
          </a:defRPr>
        </a:defPPr>
      </a:lstStyle>
    </a:lnDef>
  </a:objectDefaults>
  <a:extraClrSchemeLst>
    <a:extraClrScheme>
      <a:clrScheme name="3_主题2 1">
        <a:dk1>
          <a:srgbClr val="000000"/>
        </a:dk1>
        <a:lt1>
          <a:srgbClr val="FFFFFF"/>
        </a:lt1>
        <a:dk2>
          <a:srgbClr val="004074"/>
        </a:dk2>
        <a:lt2>
          <a:srgbClr val="737373"/>
        </a:lt2>
        <a:accent1>
          <a:srgbClr val="2A79D0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ACBEE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主题2 2">
        <a:dk1>
          <a:srgbClr val="000000"/>
        </a:dk1>
        <a:lt1>
          <a:srgbClr val="FFFFFF"/>
        </a:lt1>
        <a:dk2>
          <a:srgbClr val="38520E"/>
        </a:dk2>
        <a:lt2>
          <a:srgbClr val="737373"/>
        </a:lt2>
        <a:accent1>
          <a:srgbClr val="6B9B1A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主题2 3">
        <a:dk1>
          <a:srgbClr val="000000"/>
        </a:dk1>
        <a:lt1>
          <a:srgbClr val="FFFFFF"/>
        </a:lt1>
        <a:dk2>
          <a:srgbClr val="E24203"/>
        </a:dk2>
        <a:lt2>
          <a:srgbClr val="737373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主题2 4">
        <a:dk1>
          <a:srgbClr val="000000"/>
        </a:dk1>
        <a:lt1>
          <a:srgbClr val="FFFFFF"/>
        </a:lt1>
        <a:dk2>
          <a:srgbClr val="A80404"/>
        </a:dk2>
        <a:lt2>
          <a:srgbClr val="737373"/>
        </a:lt2>
        <a:accent1>
          <a:srgbClr val="D03737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主题2 5">
        <a:dk1>
          <a:srgbClr val="000000"/>
        </a:dk1>
        <a:lt1>
          <a:srgbClr val="FFFFFF"/>
        </a:lt1>
        <a:dk2>
          <a:srgbClr val="5F4B3B"/>
        </a:dk2>
        <a:lt2>
          <a:srgbClr val="737373"/>
        </a:lt2>
        <a:accent1>
          <a:srgbClr val="C8A058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0CDB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主题2 6">
        <a:dk1>
          <a:srgbClr val="737373"/>
        </a:dk1>
        <a:lt1>
          <a:srgbClr val="FFFFFF"/>
        </a:lt1>
        <a:dk2>
          <a:srgbClr val="000000"/>
        </a:dk2>
        <a:lt2>
          <a:srgbClr val="004074"/>
        </a:lt2>
        <a:accent1>
          <a:srgbClr val="2A79D0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ACBEE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主题2 7">
        <a:dk1>
          <a:srgbClr val="737373"/>
        </a:dk1>
        <a:lt1>
          <a:srgbClr val="FFFFFF"/>
        </a:lt1>
        <a:dk2>
          <a:srgbClr val="000000"/>
        </a:dk2>
        <a:lt2>
          <a:srgbClr val="38520E"/>
        </a:lt2>
        <a:accent1>
          <a:srgbClr val="6B9B1A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主题2 8">
        <a:dk1>
          <a:srgbClr val="737373"/>
        </a:dk1>
        <a:lt1>
          <a:srgbClr val="FFFFFF"/>
        </a:lt1>
        <a:dk2>
          <a:srgbClr val="000000"/>
        </a:dk2>
        <a:lt2>
          <a:srgbClr val="E24203"/>
        </a:lt2>
        <a:accent1>
          <a:srgbClr val="FEA501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主题2 9">
        <a:dk1>
          <a:srgbClr val="737373"/>
        </a:dk1>
        <a:lt1>
          <a:srgbClr val="FFFFFF"/>
        </a:lt1>
        <a:dk2>
          <a:srgbClr val="000000"/>
        </a:dk2>
        <a:lt2>
          <a:srgbClr val="A80404"/>
        </a:lt2>
        <a:accent1>
          <a:srgbClr val="D03737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主题2 10">
        <a:dk1>
          <a:srgbClr val="737373"/>
        </a:dk1>
        <a:lt1>
          <a:srgbClr val="FFFFFF"/>
        </a:lt1>
        <a:dk2>
          <a:srgbClr val="000000"/>
        </a:dk2>
        <a:lt2>
          <a:srgbClr val="5F4B3B"/>
        </a:lt2>
        <a:accent1>
          <a:srgbClr val="C8A058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0CDB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主题2">
  <a:themeElements>
    <a:clrScheme name="4_主题2 1">
      <a:dk1>
        <a:srgbClr val="000000"/>
      </a:dk1>
      <a:lt1>
        <a:srgbClr val="FFFFFF"/>
      </a:lt1>
      <a:dk2>
        <a:srgbClr val="004074"/>
      </a:dk2>
      <a:lt2>
        <a:srgbClr val="737373"/>
      </a:lt2>
      <a:accent1>
        <a:srgbClr val="2A79D0"/>
      </a:accent1>
      <a:accent2>
        <a:srgbClr val="919191"/>
      </a:accent2>
      <a:accent3>
        <a:srgbClr val="FFFFFF"/>
      </a:accent3>
      <a:accent4>
        <a:srgbClr val="000000"/>
      </a:accent4>
      <a:accent5>
        <a:srgbClr val="ACBEE4"/>
      </a:accent5>
      <a:accent6>
        <a:srgbClr val="838383"/>
      </a:accent6>
      <a:hlink>
        <a:srgbClr val="AEAFAE"/>
      </a:hlink>
      <a:folHlink>
        <a:srgbClr val="C9C9C9"/>
      </a:folHlink>
    </a:clrScheme>
    <a:fontScheme name="4_主题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charset="-122"/>
          </a:defRPr>
        </a:defPPr>
      </a:lstStyle>
    </a:lnDef>
  </a:objectDefaults>
  <a:extraClrSchemeLst>
    <a:extraClrScheme>
      <a:clrScheme name="4_主题2 1">
        <a:dk1>
          <a:srgbClr val="000000"/>
        </a:dk1>
        <a:lt1>
          <a:srgbClr val="FFFFFF"/>
        </a:lt1>
        <a:dk2>
          <a:srgbClr val="004074"/>
        </a:dk2>
        <a:lt2>
          <a:srgbClr val="737373"/>
        </a:lt2>
        <a:accent1>
          <a:srgbClr val="2A79D0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ACBEE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主题2 2">
        <a:dk1>
          <a:srgbClr val="000000"/>
        </a:dk1>
        <a:lt1>
          <a:srgbClr val="FFFFFF"/>
        </a:lt1>
        <a:dk2>
          <a:srgbClr val="38520E"/>
        </a:dk2>
        <a:lt2>
          <a:srgbClr val="737373"/>
        </a:lt2>
        <a:accent1>
          <a:srgbClr val="6B9B1A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主题2 3">
        <a:dk1>
          <a:srgbClr val="000000"/>
        </a:dk1>
        <a:lt1>
          <a:srgbClr val="FFFFFF"/>
        </a:lt1>
        <a:dk2>
          <a:srgbClr val="E24203"/>
        </a:dk2>
        <a:lt2>
          <a:srgbClr val="737373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主题2 4">
        <a:dk1>
          <a:srgbClr val="000000"/>
        </a:dk1>
        <a:lt1>
          <a:srgbClr val="FFFFFF"/>
        </a:lt1>
        <a:dk2>
          <a:srgbClr val="A80404"/>
        </a:dk2>
        <a:lt2>
          <a:srgbClr val="737373"/>
        </a:lt2>
        <a:accent1>
          <a:srgbClr val="D03737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主题2 5">
        <a:dk1>
          <a:srgbClr val="000000"/>
        </a:dk1>
        <a:lt1>
          <a:srgbClr val="FFFFFF"/>
        </a:lt1>
        <a:dk2>
          <a:srgbClr val="5F4B3B"/>
        </a:dk2>
        <a:lt2>
          <a:srgbClr val="737373"/>
        </a:lt2>
        <a:accent1>
          <a:srgbClr val="C8A058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0CDB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主题2 6">
        <a:dk1>
          <a:srgbClr val="737373"/>
        </a:dk1>
        <a:lt1>
          <a:srgbClr val="FFFFFF"/>
        </a:lt1>
        <a:dk2>
          <a:srgbClr val="000000"/>
        </a:dk2>
        <a:lt2>
          <a:srgbClr val="004074"/>
        </a:lt2>
        <a:accent1>
          <a:srgbClr val="2A79D0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ACBEE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主题2 7">
        <a:dk1>
          <a:srgbClr val="737373"/>
        </a:dk1>
        <a:lt1>
          <a:srgbClr val="FFFFFF"/>
        </a:lt1>
        <a:dk2>
          <a:srgbClr val="000000"/>
        </a:dk2>
        <a:lt2>
          <a:srgbClr val="38520E"/>
        </a:lt2>
        <a:accent1>
          <a:srgbClr val="6B9B1A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主题2 8">
        <a:dk1>
          <a:srgbClr val="737373"/>
        </a:dk1>
        <a:lt1>
          <a:srgbClr val="FFFFFF"/>
        </a:lt1>
        <a:dk2>
          <a:srgbClr val="000000"/>
        </a:dk2>
        <a:lt2>
          <a:srgbClr val="E24203"/>
        </a:lt2>
        <a:accent1>
          <a:srgbClr val="FEA501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主题2 9">
        <a:dk1>
          <a:srgbClr val="737373"/>
        </a:dk1>
        <a:lt1>
          <a:srgbClr val="FFFFFF"/>
        </a:lt1>
        <a:dk2>
          <a:srgbClr val="000000"/>
        </a:dk2>
        <a:lt2>
          <a:srgbClr val="A80404"/>
        </a:lt2>
        <a:accent1>
          <a:srgbClr val="D03737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主题2 10">
        <a:dk1>
          <a:srgbClr val="737373"/>
        </a:dk1>
        <a:lt1>
          <a:srgbClr val="FFFFFF"/>
        </a:lt1>
        <a:dk2>
          <a:srgbClr val="000000"/>
        </a:dk2>
        <a:lt2>
          <a:srgbClr val="5F4B3B"/>
        </a:lt2>
        <a:accent1>
          <a:srgbClr val="C8A058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0CDB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主题2">
  <a:themeElements>
    <a:clrScheme name="5_主题2 1">
      <a:dk1>
        <a:srgbClr val="000000"/>
      </a:dk1>
      <a:lt1>
        <a:srgbClr val="FFFFFF"/>
      </a:lt1>
      <a:dk2>
        <a:srgbClr val="004074"/>
      </a:dk2>
      <a:lt2>
        <a:srgbClr val="737373"/>
      </a:lt2>
      <a:accent1>
        <a:srgbClr val="2A79D0"/>
      </a:accent1>
      <a:accent2>
        <a:srgbClr val="919191"/>
      </a:accent2>
      <a:accent3>
        <a:srgbClr val="FFFFFF"/>
      </a:accent3>
      <a:accent4>
        <a:srgbClr val="000000"/>
      </a:accent4>
      <a:accent5>
        <a:srgbClr val="ACBEE4"/>
      </a:accent5>
      <a:accent6>
        <a:srgbClr val="838383"/>
      </a:accent6>
      <a:hlink>
        <a:srgbClr val="AEAFAE"/>
      </a:hlink>
      <a:folHlink>
        <a:srgbClr val="C9C9C9"/>
      </a:folHlink>
    </a:clrScheme>
    <a:fontScheme name="5_主题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charset="-122"/>
          </a:defRPr>
        </a:defPPr>
      </a:lstStyle>
    </a:lnDef>
  </a:objectDefaults>
  <a:extraClrSchemeLst>
    <a:extraClrScheme>
      <a:clrScheme name="5_主题2 1">
        <a:dk1>
          <a:srgbClr val="000000"/>
        </a:dk1>
        <a:lt1>
          <a:srgbClr val="FFFFFF"/>
        </a:lt1>
        <a:dk2>
          <a:srgbClr val="004074"/>
        </a:dk2>
        <a:lt2>
          <a:srgbClr val="737373"/>
        </a:lt2>
        <a:accent1>
          <a:srgbClr val="2A79D0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ACBEE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主题2 2">
        <a:dk1>
          <a:srgbClr val="000000"/>
        </a:dk1>
        <a:lt1>
          <a:srgbClr val="FFFFFF"/>
        </a:lt1>
        <a:dk2>
          <a:srgbClr val="38520E"/>
        </a:dk2>
        <a:lt2>
          <a:srgbClr val="737373"/>
        </a:lt2>
        <a:accent1>
          <a:srgbClr val="6B9B1A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主题2 3">
        <a:dk1>
          <a:srgbClr val="000000"/>
        </a:dk1>
        <a:lt1>
          <a:srgbClr val="FFFFFF"/>
        </a:lt1>
        <a:dk2>
          <a:srgbClr val="E24203"/>
        </a:dk2>
        <a:lt2>
          <a:srgbClr val="737373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主题2 4">
        <a:dk1>
          <a:srgbClr val="000000"/>
        </a:dk1>
        <a:lt1>
          <a:srgbClr val="FFFFFF"/>
        </a:lt1>
        <a:dk2>
          <a:srgbClr val="A80404"/>
        </a:dk2>
        <a:lt2>
          <a:srgbClr val="737373"/>
        </a:lt2>
        <a:accent1>
          <a:srgbClr val="D03737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主题2 5">
        <a:dk1>
          <a:srgbClr val="000000"/>
        </a:dk1>
        <a:lt1>
          <a:srgbClr val="FFFFFF"/>
        </a:lt1>
        <a:dk2>
          <a:srgbClr val="5F4B3B"/>
        </a:dk2>
        <a:lt2>
          <a:srgbClr val="737373"/>
        </a:lt2>
        <a:accent1>
          <a:srgbClr val="C8A058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E0CDB4"/>
        </a:accent5>
        <a:accent6>
          <a:srgbClr val="838383"/>
        </a:accent6>
        <a:hlink>
          <a:srgbClr val="AEAFAE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主题2 6">
        <a:dk1>
          <a:srgbClr val="737373"/>
        </a:dk1>
        <a:lt1>
          <a:srgbClr val="FFFFFF"/>
        </a:lt1>
        <a:dk2>
          <a:srgbClr val="000000"/>
        </a:dk2>
        <a:lt2>
          <a:srgbClr val="004074"/>
        </a:lt2>
        <a:accent1>
          <a:srgbClr val="2A79D0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ACBEE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主题2 7">
        <a:dk1>
          <a:srgbClr val="737373"/>
        </a:dk1>
        <a:lt1>
          <a:srgbClr val="FFFFFF"/>
        </a:lt1>
        <a:dk2>
          <a:srgbClr val="000000"/>
        </a:dk2>
        <a:lt2>
          <a:srgbClr val="38520E"/>
        </a:lt2>
        <a:accent1>
          <a:srgbClr val="6B9B1A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BACBAB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主题2 8">
        <a:dk1>
          <a:srgbClr val="737373"/>
        </a:dk1>
        <a:lt1>
          <a:srgbClr val="FFFFFF"/>
        </a:lt1>
        <a:dk2>
          <a:srgbClr val="000000"/>
        </a:dk2>
        <a:lt2>
          <a:srgbClr val="E24203"/>
        </a:lt2>
        <a:accent1>
          <a:srgbClr val="FEA501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FECFAA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主题2 9">
        <a:dk1>
          <a:srgbClr val="737373"/>
        </a:dk1>
        <a:lt1>
          <a:srgbClr val="FFFFFF"/>
        </a:lt1>
        <a:dk2>
          <a:srgbClr val="000000"/>
        </a:dk2>
        <a:lt2>
          <a:srgbClr val="A80404"/>
        </a:lt2>
        <a:accent1>
          <a:srgbClr val="D03737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4AEAE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主题2 10">
        <a:dk1>
          <a:srgbClr val="737373"/>
        </a:dk1>
        <a:lt1>
          <a:srgbClr val="FFFFFF"/>
        </a:lt1>
        <a:dk2>
          <a:srgbClr val="000000"/>
        </a:dk2>
        <a:lt2>
          <a:srgbClr val="5F4B3B"/>
        </a:lt2>
        <a:accent1>
          <a:srgbClr val="C8A058"/>
        </a:accent1>
        <a:accent2>
          <a:srgbClr val="919191"/>
        </a:accent2>
        <a:accent3>
          <a:srgbClr val="AAAAAA"/>
        </a:accent3>
        <a:accent4>
          <a:srgbClr val="DADADA"/>
        </a:accent4>
        <a:accent5>
          <a:srgbClr val="E0CDB4"/>
        </a:accent5>
        <a:accent6>
          <a:srgbClr val="838383"/>
        </a:accent6>
        <a:hlink>
          <a:srgbClr val="AEAEAE"/>
        </a:hlink>
        <a:folHlink>
          <a:srgbClr val="C9C9C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405</Words>
  <Application>Microsoft Office PowerPoint</Application>
  <PresentationFormat>全屏显示(4:3)</PresentationFormat>
  <Paragraphs>62</Paragraphs>
  <Slides>10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17</vt:i4>
      </vt:variant>
      <vt:variant>
        <vt:lpstr>幻灯片标题</vt:lpstr>
      </vt:variant>
      <vt:variant>
        <vt:i4>10</vt:i4>
      </vt:variant>
    </vt:vector>
  </HeadingPairs>
  <TitlesOfParts>
    <vt:vector size="37" baseType="lpstr">
      <vt:lpstr>Meiryo UI</vt:lpstr>
      <vt:lpstr>MS PGothic</vt:lpstr>
      <vt:lpstr>MS UI Gothic</vt:lpstr>
      <vt:lpstr>黑体</vt:lpstr>
      <vt:lpstr>华文细黑</vt:lpstr>
      <vt:lpstr>宋体</vt:lpstr>
      <vt:lpstr>Arial</vt:lpstr>
      <vt:lpstr>Calibri</vt:lpstr>
      <vt:lpstr>Wingdings</vt:lpstr>
      <vt:lpstr>Wingdings 3</vt:lpstr>
      <vt:lpstr>演示设计</vt:lpstr>
      <vt:lpstr>演示设计1</vt:lpstr>
      <vt:lpstr>主题2</vt:lpstr>
      <vt:lpstr>1_演示设计</vt:lpstr>
      <vt:lpstr>1_主题2</vt:lpstr>
      <vt:lpstr>2_主题2</vt:lpstr>
      <vt:lpstr>3_主题2</vt:lpstr>
      <vt:lpstr>4_主题2</vt:lpstr>
      <vt:lpstr>5_主题2</vt:lpstr>
      <vt:lpstr>6_主题2</vt:lpstr>
      <vt:lpstr>7_主题2</vt:lpstr>
      <vt:lpstr>8_主题2</vt:lpstr>
      <vt:lpstr>9_主题2</vt:lpstr>
      <vt:lpstr>10_主题2</vt:lpstr>
      <vt:lpstr>11_主题2</vt:lpstr>
      <vt:lpstr>默认设计模板</vt:lpstr>
      <vt:lpstr>3_A000120140530A99PPBG</vt:lpstr>
      <vt:lpstr>医疗机构、医师、护士电子化注册 卫生计生委工作内容</vt:lpstr>
      <vt:lpstr>总体准备工作</vt:lpstr>
      <vt:lpstr>卫生行政部门工作准备</vt:lpstr>
      <vt:lpstr>电子化系统组成</vt:lpstr>
      <vt:lpstr>账户控制体系</vt:lpstr>
      <vt:lpstr>老人资格认定部门的准备工作</vt:lpstr>
      <vt:lpstr>许可大厅的工作准备</vt:lpstr>
      <vt:lpstr>卫生计生委对外电话咨询</vt:lpstr>
      <vt:lpstr>软件研发单位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北京医师联网注册系统升级改造 初步方案</dc:title>
  <dc:creator>admin</dc:creator>
  <cp:lastModifiedBy>chenliang</cp:lastModifiedBy>
  <cp:revision>1281</cp:revision>
  <dcterms:created xsi:type="dcterms:W3CDTF">2008-05-06T01:42:00Z</dcterms:created>
  <dcterms:modified xsi:type="dcterms:W3CDTF">2017-11-08T03:41:58Z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2052-10.1.0.6876</vt:lpwstr>
  </property>
</Properties>
</file>